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71" r:id="rId4"/>
    <p:sldId id="261" r:id="rId5"/>
    <p:sldId id="258" r:id="rId6"/>
    <p:sldId id="272" r:id="rId7"/>
    <p:sldId id="270" r:id="rId8"/>
    <p:sldId id="274" r:id="rId9"/>
    <p:sldId id="295" r:id="rId10"/>
    <p:sldId id="298" r:id="rId11"/>
    <p:sldId id="299" r:id="rId12"/>
    <p:sldId id="300" r:id="rId13"/>
    <p:sldId id="303" r:id="rId14"/>
    <p:sldId id="302" r:id="rId15"/>
    <p:sldId id="275" r:id="rId16"/>
    <p:sldId id="279" r:id="rId17"/>
    <p:sldId id="280" r:id="rId18"/>
    <p:sldId id="276" r:id="rId19"/>
    <p:sldId id="282" r:id="rId20"/>
    <p:sldId id="283" r:id="rId21"/>
    <p:sldId id="281" r:id="rId22"/>
    <p:sldId id="284" r:id="rId23"/>
    <p:sldId id="285" r:id="rId24"/>
    <p:sldId id="286" r:id="rId25"/>
    <p:sldId id="297" r:id="rId26"/>
    <p:sldId id="289" r:id="rId27"/>
    <p:sldId id="287" r:id="rId28"/>
    <p:sldId id="290" r:id="rId29"/>
    <p:sldId id="288" r:id="rId30"/>
    <p:sldId id="294" r:id="rId31"/>
    <p:sldId id="29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270852-97C8-47B4-8E4F-A689955C99E6}">
          <p14:sldIdLst>
            <p14:sldId id="256"/>
            <p14:sldId id="257"/>
            <p14:sldId id="271"/>
            <p14:sldId id="261"/>
            <p14:sldId id="258"/>
            <p14:sldId id="272"/>
            <p14:sldId id="270"/>
            <p14:sldId id="274"/>
          </p14:sldIdLst>
        </p14:section>
        <p14:section name="Untitled Section" id="{CF1B792A-4240-488B-948F-ADC3AA2990DB}">
          <p14:sldIdLst>
            <p14:sldId id="295"/>
            <p14:sldId id="298"/>
            <p14:sldId id="299"/>
            <p14:sldId id="300"/>
            <p14:sldId id="303"/>
            <p14:sldId id="302"/>
            <p14:sldId id="275"/>
            <p14:sldId id="279"/>
            <p14:sldId id="280"/>
            <p14:sldId id="276"/>
            <p14:sldId id="282"/>
            <p14:sldId id="283"/>
            <p14:sldId id="281"/>
            <p14:sldId id="284"/>
            <p14:sldId id="285"/>
            <p14:sldId id="286"/>
            <p14:sldId id="297"/>
            <p14:sldId id="289"/>
            <p14:sldId id="287"/>
            <p14:sldId id="290"/>
            <p14:sldId id="288"/>
            <p14:sldId id="294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Antonio Colin Cejudo" initials="CACC" lastIdx="1" clrIdx="0">
    <p:extLst>
      <p:ext uri="{19B8F6BF-5375-455C-9EA6-DF929625EA0E}">
        <p15:presenceInfo xmlns:p15="http://schemas.microsoft.com/office/powerpoint/2012/main" userId="Christian Antonio Colin Cejud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974" autoAdjust="0"/>
  </p:normalViewPr>
  <p:slideViewPr>
    <p:cSldViewPr snapToGrid="0">
      <p:cViewPr>
        <p:scale>
          <a:sx n="66" d="100"/>
          <a:sy n="66" d="100"/>
        </p:scale>
        <p:origin x="1772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56EE6-621A-4702-82C4-1BC8737D7A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E6E4D3-2B82-44F6-8DAA-7D4E10682D7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Analizar las vulnerabilidades de la comunicación UART y evaluar técnicas de cifrado adecuadas para su implementación en hardware.</a:t>
          </a:r>
          <a:endParaRPr lang="en-US" dirty="0"/>
        </a:p>
      </dgm:t>
    </dgm:pt>
    <dgm:pt modelId="{047DB6AD-5D74-4793-8561-E8AD19F8147C}" type="parTrans" cxnId="{9D8FA39A-C561-4A79-A4AB-C9CDB6B92601}">
      <dgm:prSet/>
      <dgm:spPr/>
      <dgm:t>
        <a:bodyPr/>
        <a:lstStyle/>
        <a:p>
          <a:endParaRPr lang="en-US"/>
        </a:p>
      </dgm:t>
    </dgm:pt>
    <dgm:pt modelId="{E8FC8F26-3047-4765-8278-6E44F84075B1}" type="sibTrans" cxnId="{9D8FA39A-C561-4A79-A4AB-C9CDB6B92601}">
      <dgm:prSet/>
      <dgm:spPr/>
      <dgm:t>
        <a:bodyPr/>
        <a:lstStyle/>
        <a:p>
          <a:endParaRPr lang="en-US"/>
        </a:p>
      </dgm:t>
    </dgm:pt>
    <dgm:pt modelId="{50C89A17-738E-491C-BEBF-3D51F7766119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Diseñar la arquitectura RTL del módulo UART integrando cifrado y descifrado mediante lógica secuencial y combinacional optimizada para FPGA.</a:t>
          </a:r>
          <a:endParaRPr lang="en-US" dirty="0"/>
        </a:p>
      </dgm:t>
    </dgm:pt>
    <dgm:pt modelId="{6EE074AF-9A45-4848-B376-336E3182070B}" type="parTrans" cxnId="{E5F040BB-4E9A-463F-B3D8-4935A721D8D3}">
      <dgm:prSet/>
      <dgm:spPr/>
      <dgm:t>
        <a:bodyPr/>
        <a:lstStyle/>
        <a:p>
          <a:endParaRPr lang="en-US"/>
        </a:p>
      </dgm:t>
    </dgm:pt>
    <dgm:pt modelId="{FE3B14E3-3E5F-4492-9402-63FAC42FEC7D}" type="sibTrans" cxnId="{E5F040BB-4E9A-463F-B3D8-4935A721D8D3}">
      <dgm:prSet/>
      <dgm:spPr/>
      <dgm:t>
        <a:bodyPr/>
        <a:lstStyle/>
        <a:p>
          <a:endParaRPr lang="en-US"/>
        </a:p>
      </dgm:t>
    </dgm:pt>
    <dgm:pt modelId="{CC8A4019-0B16-417D-9DE6-7243C4DB4351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Implementar y verificar el funcionamiento del módulo en un entorno de simulación y en hardware real. Utilizando herramientas EDA (Electronic </a:t>
          </a:r>
          <a:r>
            <a:rPr lang="es-ES" dirty="0" err="1"/>
            <a:t>Design</a:t>
          </a:r>
          <a:r>
            <a:rPr lang="es-ES" dirty="0"/>
            <a:t> </a:t>
          </a:r>
          <a:r>
            <a:rPr lang="es-ES" dirty="0" err="1"/>
            <a:t>Automation</a:t>
          </a:r>
          <a:r>
            <a:rPr lang="es-ES" dirty="0"/>
            <a:t>) para validación funcional y ajuste de temporización.</a:t>
          </a:r>
          <a:endParaRPr lang="en-US" dirty="0"/>
        </a:p>
      </dgm:t>
    </dgm:pt>
    <dgm:pt modelId="{CE850C94-0C5C-43B3-BE68-67EAFB4C8F67}" type="parTrans" cxnId="{EAC531E2-8E9C-4FE1-A586-F072CEE5A242}">
      <dgm:prSet/>
      <dgm:spPr/>
      <dgm:t>
        <a:bodyPr/>
        <a:lstStyle/>
        <a:p>
          <a:endParaRPr lang="en-US"/>
        </a:p>
      </dgm:t>
    </dgm:pt>
    <dgm:pt modelId="{4C1EFAF8-417F-46BC-9340-D1993A70516F}" type="sibTrans" cxnId="{EAC531E2-8E9C-4FE1-A586-F072CEE5A242}">
      <dgm:prSet/>
      <dgm:spPr/>
      <dgm:t>
        <a:bodyPr/>
        <a:lstStyle/>
        <a:p>
          <a:endParaRPr lang="en-US"/>
        </a:p>
      </dgm:t>
    </dgm:pt>
    <dgm:pt modelId="{63715573-8987-4F7D-96AE-27D43BC9B148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Evaluar el desempeño del sistema en términos de latencia, uso de recursos l</a:t>
          </a:r>
          <a:r>
            <a:rPr lang="es-419" dirty="0" err="1"/>
            <a:t>ógicos</a:t>
          </a:r>
          <a:r>
            <a:rPr lang="es-ES" dirty="0"/>
            <a:t> y eficiencia del cifrado en la transmisión de datos.</a:t>
          </a:r>
          <a:endParaRPr lang="en-US" dirty="0"/>
        </a:p>
      </dgm:t>
    </dgm:pt>
    <dgm:pt modelId="{9A928D0C-4514-4FBC-AABC-6D0D3D790431}" type="parTrans" cxnId="{D2F0BF9A-D9E2-40E3-A457-B2D4FA493F17}">
      <dgm:prSet/>
      <dgm:spPr/>
      <dgm:t>
        <a:bodyPr/>
        <a:lstStyle/>
        <a:p>
          <a:endParaRPr lang="en-US"/>
        </a:p>
      </dgm:t>
    </dgm:pt>
    <dgm:pt modelId="{3BF522BC-B317-403E-9CB5-3F435B3819DB}" type="sibTrans" cxnId="{D2F0BF9A-D9E2-40E3-A457-B2D4FA493F17}">
      <dgm:prSet/>
      <dgm:spPr/>
      <dgm:t>
        <a:bodyPr/>
        <a:lstStyle/>
        <a:p>
          <a:endParaRPr lang="en-US"/>
        </a:p>
      </dgm:t>
    </dgm:pt>
    <dgm:pt modelId="{5FAD1966-7F2B-4B32-925C-1C9A3C513009}" type="pres">
      <dgm:prSet presAssocID="{8CB56EE6-621A-4702-82C4-1BC8737D7AE8}" presName="root" presStyleCnt="0">
        <dgm:presLayoutVars>
          <dgm:dir/>
          <dgm:resizeHandles val="exact"/>
        </dgm:presLayoutVars>
      </dgm:prSet>
      <dgm:spPr/>
    </dgm:pt>
    <dgm:pt modelId="{131C3B58-C176-4E24-AFF9-EBBC218B57D0}" type="pres">
      <dgm:prSet presAssocID="{11E6E4D3-2B82-44F6-8DAA-7D4E10682D77}" presName="compNode" presStyleCnt="0"/>
      <dgm:spPr/>
    </dgm:pt>
    <dgm:pt modelId="{DC59627F-AD43-4EA6-A7FB-D374D6E6ED5A}" type="pres">
      <dgm:prSet presAssocID="{11E6E4D3-2B82-44F6-8DAA-7D4E10682D77}" presName="bgRect" presStyleLbl="bgShp" presStyleIdx="0" presStyleCnt="4"/>
      <dgm:spPr/>
    </dgm:pt>
    <dgm:pt modelId="{1BCB44EF-26DA-4121-BD8C-B0CCD6110667}" type="pres">
      <dgm:prSet presAssocID="{11E6E4D3-2B82-44F6-8DAA-7D4E10682D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163B92D-C657-4C03-9806-A18E0EB310A2}" type="pres">
      <dgm:prSet presAssocID="{11E6E4D3-2B82-44F6-8DAA-7D4E10682D77}" presName="spaceRect" presStyleCnt="0"/>
      <dgm:spPr/>
    </dgm:pt>
    <dgm:pt modelId="{FDE8C6E9-9E2C-4A4F-9E0C-7AC4D47109C4}" type="pres">
      <dgm:prSet presAssocID="{11E6E4D3-2B82-44F6-8DAA-7D4E10682D77}" presName="parTx" presStyleLbl="revTx" presStyleIdx="0" presStyleCnt="4">
        <dgm:presLayoutVars>
          <dgm:chMax val="0"/>
          <dgm:chPref val="0"/>
        </dgm:presLayoutVars>
      </dgm:prSet>
      <dgm:spPr/>
    </dgm:pt>
    <dgm:pt modelId="{D518F0FA-D0C8-4DC1-8166-61956722F891}" type="pres">
      <dgm:prSet presAssocID="{E8FC8F26-3047-4765-8278-6E44F84075B1}" presName="sibTrans" presStyleCnt="0"/>
      <dgm:spPr/>
    </dgm:pt>
    <dgm:pt modelId="{3ED3920F-BB16-446A-9A2A-33132EF5A8B9}" type="pres">
      <dgm:prSet presAssocID="{50C89A17-738E-491C-BEBF-3D51F7766119}" presName="compNode" presStyleCnt="0"/>
      <dgm:spPr/>
    </dgm:pt>
    <dgm:pt modelId="{FA425FE9-C6CD-4563-9586-3798CB5C0524}" type="pres">
      <dgm:prSet presAssocID="{50C89A17-738E-491C-BEBF-3D51F7766119}" presName="bgRect" presStyleLbl="bgShp" presStyleIdx="1" presStyleCnt="4"/>
      <dgm:spPr/>
    </dgm:pt>
    <dgm:pt modelId="{1C08EDEE-C757-41F7-A648-B622D26DF7E8}" type="pres">
      <dgm:prSet presAssocID="{50C89A17-738E-491C-BEBF-3D51F77661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3D8D781-237F-44F3-84D6-DB06683FC943}" type="pres">
      <dgm:prSet presAssocID="{50C89A17-738E-491C-BEBF-3D51F7766119}" presName="spaceRect" presStyleCnt="0"/>
      <dgm:spPr/>
    </dgm:pt>
    <dgm:pt modelId="{A0542AA8-5ADD-435B-B9A5-15990578CBF9}" type="pres">
      <dgm:prSet presAssocID="{50C89A17-738E-491C-BEBF-3D51F7766119}" presName="parTx" presStyleLbl="revTx" presStyleIdx="1" presStyleCnt="4">
        <dgm:presLayoutVars>
          <dgm:chMax val="0"/>
          <dgm:chPref val="0"/>
        </dgm:presLayoutVars>
      </dgm:prSet>
      <dgm:spPr/>
    </dgm:pt>
    <dgm:pt modelId="{F1BCDB81-FECF-49F3-9FFA-1A3FC34187A8}" type="pres">
      <dgm:prSet presAssocID="{FE3B14E3-3E5F-4492-9402-63FAC42FEC7D}" presName="sibTrans" presStyleCnt="0"/>
      <dgm:spPr/>
    </dgm:pt>
    <dgm:pt modelId="{17701BED-711F-4925-9B2A-E14E146EAAC2}" type="pres">
      <dgm:prSet presAssocID="{CC8A4019-0B16-417D-9DE6-7243C4DB4351}" presName="compNode" presStyleCnt="0"/>
      <dgm:spPr/>
    </dgm:pt>
    <dgm:pt modelId="{148EAA22-9873-4E38-945F-865F18A1B647}" type="pres">
      <dgm:prSet presAssocID="{CC8A4019-0B16-417D-9DE6-7243C4DB4351}" presName="bgRect" presStyleLbl="bgShp" presStyleIdx="2" presStyleCnt="4"/>
      <dgm:spPr/>
    </dgm:pt>
    <dgm:pt modelId="{367F9CD8-9E83-4792-8F17-7C30F8D28380}" type="pres">
      <dgm:prSet presAssocID="{CC8A4019-0B16-417D-9DE6-7243C4DB43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45BBA-E0D6-4D60-9527-478F276DE3A8}" type="pres">
      <dgm:prSet presAssocID="{CC8A4019-0B16-417D-9DE6-7243C4DB4351}" presName="spaceRect" presStyleCnt="0"/>
      <dgm:spPr/>
    </dgm:pt>
    <dgm:pt modelId="{EC1A0C67-C8DD-4A38-9D3C-416BB329C021}" type="pres">
      <dgm:prSet presAssocID="{CC8A4019-0B16-417D-9DE6-7243C4DB4351}" presName="parTx" presStyleLbl="revTx" presStyleIdx="2" presStyleCnt="4">
        <dgm:presLayoutVars>
          <dgm:chMax val="0"/>
          <dgm:chPref val="0"/>
        </dgm:presLayoutVars>
      </dgm:prSet>
      <dgm:spPr/>
    </dgm:pt>
    <dgm:pt modelId="{DC6A26D1-47DD-4BEB-9884-5C82C2F2B222}" type="pres">
      <dgm:prSet presAssocID="{4C1EFAF8-417F-46BC-9340-D1993A70516F}" presName="sibTrans" presStyleCnt="0"/>
      <dgm:spPr/>
    </dgm:pt>
    <dgm:pt modelId="{76E440D4-8691-44FE-9B96-EF19367A0E0A}" type="pres">
      <dgm:prSet presAssocID="{63715573-8987-4F7D-96AE-27D43BC9B148}" presName="compNode" presStyleCnt="0"/>
      <dgm:spPr/>
    </dgm:pt>
    <dgm:pt modelId="{653873F5-7182-4506-ACDF-2E6B0266417F}" type="pres">
      <dgm:prSet presAssocID="{63715573-8987-4F7D-96AE-27D43BC9B148}" presName="bgRect" presStyleLbl="bgShp" presStyleIdx="3" presStyleCnt="4"/>
      <dgm:spPr/>
    </dgm:pt>
    <dgm:pt modelId="{B1F14E16-9130-467F-BAFE-EFAF734D3593}" type="pres">
      <dgm:prSet presAssocID="{63715573-8987-4F7D-96AE-27D43BC9B1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928D280-45D1-4F54-8958-E3CCCE78F52F}" type="pres">
      <dgm:prSet presAssocID="{63715573-8987-4F7D-96AE-27D43BC9B148}" presName="spaceRect" presStyleCnt="0"/>
      <dgm:spPr/>
    </dgm:pt>
    <dgm:pt modelId="{B8C51555-6EB9-4FF0-8042-79919583283B}" type="pres">
      <dgm:prSet presAssocID="{63715573-8987-4F7D-96AE-27D43BC9B1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202A603-8F86-43C9-BBD1-8A47A0B5F97C}" type="presOf" srcId="{CC8A4019-0B16-417D-9DE6-7243C4DB4351}" destId="{EC1A0C67-C8DD-4A38-9D3C-416BB329C021}" srcOrd="0" destOrd="0" presId="urn:microsoft.com/office/officeart/2018/2/layout/IconVerticalSolidList"/>
    <dgm:cxn modelId="{2850FA2B-8002-4779-9508-F8637EA2CE51}" type="presOf" srcId="{8CB56EE6-621A-4702-82C4-1BC8737D7AE8}" destId="{5FAD1966-7F2B-4B32-925C-1C9A3C513009}" srcOrd="0" destOrd="0" presId="urn:microsoft.com/office/officeart/2018/2/layout/IconVerticalSolidList"/>
    <dgm:cxn modelId="{A99D0A7A-DCA1-47C1-ADF2-3F045A043820}" type="presOf" srcId="{50C89A17-738E-491C-BEBF-3D51F7766119}" destId="{A0542AA8-5ADD-435B-B9A5-15990578CBF9}" srcOrd="0" destOrd="0" presId="urn:microsoft.com/office/officeart/2018/2/layout/IconVerticalSolidList"/>
    <dgm:cxn modelId="{9F308E8D-0740-4470-BF55-780CA06EBCD5}" type="presOf" srcId="{63715573-8987-4F7D-96AE-27D43BC9B148}" destId="{B8C51555-6EB9-4FF0-8042-79919583283B}" srcOrd="0" destOrd="0" presId="urn:microsoft.com/office/officeart/2018/2/layout/IconVerticalSolidList"/>
    <dgm:cxn modelId="{9D8FA39A-C561-4A79-A4AB-C9CDB6B92601}" srcId="{8CB56EE6-621A-4702-82C4-1BC8737D7AE8}" destId="{11E6E4D3-2B82-44F6-8DAA-7D4E10682D77}" srcOrd="0" destOrd="0" parTransId="{047DB6AD-5D74-4793-8561-E8AD19F8147C}" sibTransId="{E8FC8F26-3047-4765-8278-6E44F84075B1}"/>
    <dgm:cxn modelId="{D2F0BF9A-D9E2-40E3-A457-B2D4FA493F17}" srcId="{8CB56EE6-621A-4702-82C4-1BC8737D7AE8}" destId="{63715573-8987-4F7D-96AE-27D43BC9B148}" srcOrd="3" destOrd="0" parTransId="{9A928D0C-4514-4FBC-AABC-6D0D3D790431}" sibTransId="{3BF522BC-B317-403E-9CB5-3F435B3819DB}"/>
    <dgm:cxn modelId="{E5F040BB-4E9A-463F-B3D8-4935A721D8D3}" srcId="{8CB56EE6-621A-4702-82C4-1BC8737D7AE8}" destId="{50C89A17-738E-491C-BEBF-3D51F7766119}" srcOrd="1" destOrd="0" parTransId="{6EE074AF-9A45-4848-B376-336E3182070B}" sibTransId="{FE3B14E3-3E5F-4492-9402-63FAC42FEC7D}"/>
    <dgm:cxn modelId="{EAC531E2-8E9C-4FE1-A586-F072CEE5A242}" srcId="{8CB56EE6-621A-4702-82C4-1BC8737D7AE8}" destId="{CC8A4019-0B16-417D-9DE6-7243C4DB4351}" srcOrd="2" destOrd="0" parTransId="{CE850C94-0C5C-43B3-BE68-67EAFB4C8F67}" sibTransId="{4C1EFAF8-417F-46BC-9340-D1993A70516F}"/>
    <dgm:cxn modelId="{448762FE-734A-465E-88D0-D5D51629BDE1}" type="presOf" srcId="{11E6E4D3-2B82-44F6-8DAA-7D4E10682D77}" destId="{FDE8C6E9-9E2C-4A4F-9E0C-7AC4D47109C4}" srcOrd="0" destOrd="0" presId="urn:microsoft.com/office/officeart/2018/2/layout/IconVerticalSolidList"/>
    <dgm:cxn modelId="{E5FC4685-E0BD-4BD6-9C11-553FFC58D4C9}" type="presParOf" srcId="{5FAD1966-7F2B-4B32-925C-1C9A3C513009}" destId="{131C3B58-C176-4E24-AFF9-EBBC218B57D0}" srcOrd="0" destOrd="0" presId="urn:microsoft.com/office/officeart/2018/2/layout/IconVerticalSolidList"/>
    <dgm:cxn modelId="{8C04DFA6-9611-4948-AC78-DA6A16BB46AB}" type="presParOf" srcId="{131C3B58-C176-4E24-AFF9-EBBC218B57D0}" destId="{DC59627F-AD43-4EA6-A7FB-D374D6E6ED5A}" srcOrd="0" destOrd="0" presId="urn:microsoft.com/office/officeart/2018/2/layout/IconVerticalSolidList"/>
    <dgm:cxn modelId="{C60E5189-4793-4D7E-AEC4-DDAA5D30E187}" type="presParOf" srcId="{131C3B58-C176-4E24-AFF9-EBBC218B57D0}" destId="{1BCB44EF-26DA-4121-BD8C-B0CCD6110667}" srcOrd="1" destOrd="0" presId="urn:microsoft.com/office/officeart/2018/2/layout/IconVerticalSolidList"/>
    <dgm:cxn modelId="{1C925CEB-8E13-4D98-A8DC-DAD5B5C82876}" type="presParOf" srcId="{131C3B58-C176-4E24-AFF9-EBBC218B57D0}" destId="{6163B92D-C657-4C03-9806-A18E0EB310A2}" srcOrd="2" destOrd="0" presId="urn:microsoft.com/office/officeart/2018/2/layout/IconVerticalSolidList"/>
    <dgm:cxn modelId="{635BF6CD-9BA3-48DF-9752-396C4E566A27}" type="presParOf" srcId="{131C3B58-C176-4E24-AFF9-EBBC218B57D0}" destId="{FDE8C6E9-9E2C-4A4F-9E0C-7AC4D47109C4}" srcOrd="3" destOrd="0" presId="urn:microsoft.com/office/officeart/2018/2/layout/IconVerticalSolidList"/>
    <dgm:cxn modelId="{0543DFBE-F80F-4729-9D5B-CCB8AF18E23A}" type="presParOf" srcId="{5FAD1966-7F2B-4B32-925C-1C9A3C513009}" destId="{D518F0FA-D0C8-4DC1-8166-61956722F891}" srcOrd="1" destOrd="0" presId="urn:microsoft.com/office/officeart/2018/2/layout/IconVerticalSolidList"/>
    <dgm:cxn modelId="{097BBF70-CFFC-4F88-BBAD-C3C6A013F53F}" type="presParOf" srcId="{5FAD1966-7F2B-4B32-925C-1C9A3C513009}" destId="{3ED3920F-BB16-446A-9A2A-33132EF5A8B9}" srcOrd="2" destOrd="0" presId="urn:microsoft.com/office/officeart/2018/2/layout/IconVerticalSolidList"/>
    <dgm:cxn modelId="{F9CC4C0E-11F8-4F36-ADEF-F281AE5DCD19}" type="presParOf" srcId="{3ED3920F-BB16-446A-9A2A-33132EF5A8B9}" destId="{FA425FE9-C6CD-4563-9586-3798CB5C0524}" srcOrd="0" destOrd="0" presId="urn:microsoft.com/office/officeart/2018/2/layout/IconVerticalSolidList"/>
    <dgm:cxn modelId="{06C0636B-BDB4-4E3B-B3D2-37AB554359B0}" type="presParOf" srcId="{3ED3920F-BB16-446A-9A2A-33132EF5A8B9}" destId="{1C08EDEE-C757-41F7-A648-B622D26DF7E8}" srcOrd="1" destOrd="0" presId="urn:microsoft.com/office/officeart/2018/2/layout/IconVerticalSolidList"/>
    <dgm:cxn modelId="{F2B926F1-8ECA-4568-8BF2-7A0245D58E30}" type="presParOf" srcId="{3ED3920F-BB16-446A-9A2A-33132EF5A8B9}" destId="{B3D8D781-237F-44F3-84D6-DB06683FC943}" srcOrd="2" destOrd="0" presId="urn:microsoft.com/office/officeart/2018/2/layout/IconVerticalSolidList"/>
    <dgm:cxn modelId="{8D7FF0DD-A4E3-41D7-8FB6-5F7022AA9E9D}" type="presParOf" srcId="{3ED3920F-BB16-446A-9A2A-33132EF5A8B9}" destId="{A0542AA8-5ADD-435B-B9A5-15990578CBF9}" srcOrd="3" destOrd="0" presId="urn:microsoft.com/office/officeart/2018/2/layout/IconVerticalSolidList"/>
    <dgm:cxn modelId="{3E59CFBC-EF2A-4E3C-9672-0EA95DB840E2}" type="presParOf" srcId="{5FAD1966-7F2B-4B32-925C-1C9A3C513009}" destId="{F1BCDB81-FECF-49F3-9FFA-1A3FC34187A8}" srcOrd="3" destOrd="0" presId="urn:microsoft.com/office/officeart/2018/2/layout/IconVerticalSolidList"/>
    <dgm:cxn modelId="{22190228-5CE1-400F-9BD8-9A3F7151E114}" type="presParOf" srcId="{5FAD1966-7F2B-4B32-925C-1C9A3C513009}" destId="{17701BED-711F-4925-9B2A-E14E146EAAC2}" srcOrd="4" destOrd="0" presId="urn:microsoft.com/office/officeart/2018/2/layout/IconVerticalSolidList"/>
    <dgm:cxn modelId="{316EF9BA-684F-495C-97C3-F83C08ACB86A}" type="presParOf" srcId="{17701BED-711F-4925-9B2A-E14E146EAAC2}" destId="{148EAA22-9873-4E38-945F-865F18A1B647}" srcOrd="0" destOrd="0" presId="urn:microsoft.com/office/officeart/2018/2/layout/IconVerticalSolidList"/>
    <dgm:cxn modelId="{99389F46-740F-4BCC-861D-547EB95E8388}" type="presParOf" srcId="{17701BED-711F-4925-9B2A-E14E146EAAC2}" destId="{367F9CD8-9E83-4792-8F17-7C30F8D28380}" srcOrd="1" destOrd="0" presId="urn:microsoft.com/office/officeart/2018/2/layout/IconVerticalSolidList"/>
    <dgm:cxn modelId="{CA933BAC-80DB-4EA8-812C-A84C6A329CF5}" type="presParOf" srcId="{17701BED-711F-4925-9B2A-E14E146EAAC2}" destId="{AC845BBA-E0D6-4D60-9527-478F276DE3A8}" srcOrd="2" destOrd="0" presId="urn:microsoft.com/office/officeart/2018/2/layout/IconVerticalSolidList"/>
    <dgm:cxn modelId="{23D47706-5B58-446E-87A3-C7821127E4F2}" type="presParOf" srcId="{17701BED-711F-4925-9B2A-E14E146EAAC2}" destId="{EC1A0C67-C8DD-4A38-9D3C-416BB329C021}" srcOrd="3" destOrd="0" presId="urn:microsoft.com/office/officeart/2018/2/layout/IconVerticalSolidList"/>
    <dgm:cxn modelId="{07C7D811-0006-4767-B59D-A848D6E40B73}" type="presParOf" srcId="{5FAD1966-7F2B-4B32-925C-1C9A3C513009}" destId="{DC6A26D1-47DD-4BEB-9884-5C82C2F2B222}" srcOrd="5" destOrd="0" presId="urn:microsoft.com/office/officeart/2018/2/layout/IconVerticalSolidList"/>
    <dgm:cxn modelId="{9DBEC262-76CD-44F9-BEC9-6AA84E4A93F2}" type="presParOf" srcId="{5FAD1966-7F2B-4B32-925C-1C9A3C513009}" destId="{76E440D4-8691-44FE-9B96-EF19367A0E0A}" srcOrd="6" destOrd="0" presId="urn:microsoft.com/office/officeart/2018/2/layout/IconVerticalSolidList"/>
    <dgm:cxn modelId="{8FBDA40C-0EEC-4724-BB4F-2E077CA9E051}" type="presParOf" srcId="{76E440D4-8691-44FE-9B96-EF19367A0E0A}" destId="{653873F5-7182-4506-ACDF-2E6B0266417F}" srcOrd="0" destOrd="0" presId="urn:microsoft.com/office/officeart/2018/2/layout/IconVerticalSolidList"/>
    <dgm:cxn modelId="{F99EF56D-1693-457E-8355-BE61BBE8F39B}" type="presParOf" srcId="{76E440D4-8691-44FE-9B96-EF19367A0E0A}" destId="{B1F14E16-9130-467F-BAFE-EFAF734D3593}" srcOrd="1" destOrd="0" presId="urn:microsoft.com/office/officeart/2018/2/layout/IconVerticalSolidList"/>
    <dgm:cxn modelId="{60A0CB2F-6646-44A1-A690-7BAEBF9CB6BD}" type="presParOf" srcId="{76E440D4-8691-44FE-9B96-EF19367A0E0A}" destId="{C928D280-45D1-4F54-8958-E3CCCE78F52F}" srcOrd="2" destOrd="0" presId="urn:microsoft.com/office/officeart/2018/2/layout/IconVerticalSolidList"/>
    <dgm:cxn modelId="{52ABF547-9071-4E52-91B9-DA037A7F12F2}" type="presParOf" srcId="{76E440D4-8691-44FE-9B96-EF19367A0E0A}" destId="{B8C51555-6EB9-4FF0-8042-7991958328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FD6A5-2865-43EE-BAD1-5188F450D290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55CED13-DC2F-42BF-9C8C-194CC5E55749}">
      <dgm:prSet custT="1"/>
      <dgm:spPr/>
      <dgm:t>
        <a:bodyPr/>
        <a:lstStyle/>
        <a:p>
          <a:r>
            <a:rPr lang="en-US" sz="1400" b="1" i="0" baseline="0" dirty="0"/>
            <a:t>Falta de </a:t>
          </a:r>
          <a:r>
            <a:rPr lang="en-US" sz="1400" b="1" i="0" baseline="0" dirty="0" err="1"/>
            <a:t>Cifrado</a:t>
          </a:r>
          <a:endParaRPr lang="en-US" sz="1400" dirty="0"/>
        </a:p>
      </dgm:t>
    </dgm:pt>
    <dgm:pt modelId="{15DEC535-EC46-4DEC-996D-19015ED17BB0}" type="parTrans" cxnId="{DC9B517F-A8F5-48D0-BF2F-67F870DC2375}">
      <dgm:prSet/>
      <dgm:spPr/>
      <dgm:t>
        <a:bodyPr/>
        <a:lstStyle/>
        <a:p>
          <a:endParaRPr lang="en-US"/>
        </a:p>
      </dgm:t>
    </dgm:pt>
    <dgm:pt modelId="{99E2CEC9-39D5-4840-8F64-83354D7CE886}" type="sibTrans" cxnId="{DC9B517F-A8F5-48D0-BF2F-67F870DC2375}">
      <dgm:prSet/>
      <dgm:spPr/>
      <dgm:t>
        <a:bodyPr/>
        <a:lstStyle/>
        <a:p>
          <a:endParaRPr lang="en-US"/>
        </a:p>
      </dgm:t>
    </dgm:pt>
    <dgm:pt modelId="{AD63B1C5-A0E2-4EAD-8626-00BBEDFE4207}">
      <dgm:prSet/>
      <dgm:spPr/>
      <dgm:t>
        <a:bodyPr/>
        <a:lstStyle/>
        <a:p>
          <a:endParaRPr lang="en-US"/>
        </a:p>
      </dgm:t>
    </dgm:pt>
    <dgm:pt modelId="{B46DA54E-3944-4FF7-BD3D-8D0A05C34D8F}" type="parTrans" cxnId="{E53C8D4D-43A5-4BDE-89C9-4632793E736F}">
      <dgm:prSet/>
      <dgm:spPr/>
      <dgm:t>
        <a:bodyPr/>
        <a:lstStyle/>
        <a:p>
          <a:endParaRPr lang="en-US"/>
        </a:p>
      </dgm:t>
    </dgm:pt>
    <dgm:pt modelId="{D4490D05-7E26-4F42-925B-CA8FF97DB081}" type="sibTrans" cxnId="{E53C8D4D-43A5-4BDE-89C9-4632793E736F}">
      <dgm:prSet/>
      <dgm:spPr/>
      <dgm:t>
        <a:bodyPr/>
        <a:lstStyle/>
        <a:p>
          <a:endParaRPr lang="en-US"/>
        </a:p>
      </dgm:t>
    </dgm:pt>
    <dgm:pt modelId="{2802EBD7-E6EB-4BDB-927A-94E01AF9007B}">
      <dgm:prSet custT="1"/>
      <dgm:spPr/>
      <dgm:t>
        <a:bodyPr/>
        <a:lstStyle/>
        <a:p>
          <a:r>
            <a:rPr lang="en-US" sz="1400" b="1" i="0" baseline="0" dirty="0" err="1"/>
            <a:t>Ataques</a:t>
          </a:r>
          <a:r>
            <a:rPr lang="en-US" sz="1400" b="1" i="0" baseline="0" dirty="0"/>
            <a:t> de </a:t>
          </a:r>
          <a:r>
            <a:rPr lang="en-US" sz="1400" b="1" i="0" baseline="0" dirty="0" err="1"/>
            <a:t>Intercepción</a:t>
          </a:r>
          <a:r>
            <a:rPr lang="en-US" sz="1400" b="1" i="0" baseline="0" dirty="0"/>
            <a:t> (Sniffing)</a:t>
          </a:r>
          <a:endParaRPr lang="en-US" sz="1400" dirty="0"/>
        </a:p>
      </dgm:t>
    </dgm:pt>
    <dgm:pt modelId="{8F4D1C7E-1DFE-411B-9700-2F7A4AFDD73A}" type="parTrans" cxnId="{974297D8-99DA-441E-8A33-6C66B6367985}">
      <dgm:prSet/>
      <dgm:spPr/>
      <dgm:t>
        <a:bodyPr/>
        <a:lstStyle/>
        <a:p>
          <a:endParaRPr lang="en-US"/>
        </a:p>
      </dgm:t>
    </dgm:pt>
    <dgm:pt modelId="{C2D8205B-876E-48FE-BF68-316AF96D6A2A}" type="sibTrans" cxnId="{974297D8-99DA-441E-8A33-6C66B6367985}">
      <dgm:prSet/>
      <dgm:spPr/>
      <dgm:t>
        <a:bodyPr/>
        <a:lstStyle/>
        <a:p>
          <a:endParaRPr lang="en-US"/>
        </a:p>
      </dgm:t>
    </dgm:pt>
    <dgm:pt modelId="{ED1E9892-4F4B-4624-A582-BAEA2E28FF05}">
      <dgm:prSet/>
      <dgm:spPr/>
      <dgm:t>
        <a:bodyPr/>
        <a:lstStyle/>
        <a:p>
          <a:endParaRPr lang="en-US"/>
        </a:p>
      </dgm:t>
    </dgm:pt>
    <dgm:pt modelId="{AB34F7DC-7455-456C-B4A8-327C6D55A65A}" type="parTrans" cxnId="{020DE8A2-0689-4A39-898D-CECF74ACE61D}">
      <dgm:prSet/>
      <dgm:spPr/>
      <dgm:t>
        <a:bodyPr/>
        <a:lstStyle/>
        <a:p>
          <a:endParaRPr lang="en-US"/>
        </a:p>
      </dgm:t>
    </dgm:pt>
    <dgm:pt modelId="{8292C489-695B-4276-884C-2D8650F86C07}" type="sibTrans" cxnId="{020DE8A2-0689-4A39-898D-CECF74ACE61D}">
      <dgm:prSet/>
      <dgm:spPr/>
      <dgm:t>
        <a:bodyPr/>
        <a:lstStyle/>
        <a:p>
          <a:endParaRPr lang="en-US"/>
        </a:p>
      </dgm:t>
    </dgm:pt>
    <dgm:pt modelId="{710E6687-062D-4197-96BB-FA391691B20F}">
      <dgm:prSet custT="1"/>
      <dgm:spPr/>
      <dgm:t>
        <a:bodyPr/>
        <a:lstStyle/>
        <a:p>
          <a:r>
            <a:rPr lang="en-US" sz="1400" b="1" i="0" baseline="0" dirty="0" err="1"/>
            <a:t>Suplantación</a:t>
          </a:r>
          <a:r>
            <a:rPr lang="en-US" sz="1400" b="1" i="0" baseline="0" dirty="0"/>
            <a:t> de Datos (Spoofing)</a:t>
          </a:r>
          <a:endParaRPr lang="en-US" sz="1400" dirty="0"/>
        </a:p>
      </dgm:t>
    </dgm:pt>
    <dgm:pt modelId="{5B859C4F-EE9E-4441-815E-3734A31C0719}" type="parTrans" cxnId="{3C8AF730-05EC-455B-BBCE-03E796FA7E73}">
      <dgm:prSet/>
      <dgm:spPr/>
      <dgm:t>
        <a:bodyPr/>
        <a:lstStyle/>
        <a:p>
          <a:endParaRPr lang="en-US"/>
        </a:p>
      </dgm:t>
    </dgm:pt>
    <dgm:pt modelId="{8336C8D0-B59B-40C2-97C2-BF6B6CD0AB9A}" type="sibTrans" cxnId="{3C8AF730-05EC-455B-BBCE-03E796FA7E73}">
      <dgm:prSet/>
      <dgm:spPr/>
      <dgm:t>
        <a:bodyPr/>
        <a:lstStyle/>
        <a:p>
          <a:endParaRPr lang="en-US"/>
        </a:p>
      </dgm:t>
    </dgm:pt>
    <dgm:pt modelId="{6DDE85F2-345E-4D73-A380-38FBCFCE4C3A}">
      <dgm:prSet/>
      <dgm:spPr/>
      <dgm:t>
        <a:bodyPr/>
        <a:lstStyle/>
        <a:p>
          <a:endParaRPr lang="en-US"/>
        </a:p>
      </dgm:t>
    </dgm:pt>
    <dgm:pt modelId="{648E1B76-B8F3-48D6-87A6-7D7E1F947D05}" type="parTrans" cxnId="{0DE7C00F-257D-4D1C-B7DF-53EFBE5958EB}">
      <dgm:prSet/>
      <dgm:spPr/>
      <dgm:t>
        <a:bodyPr/>
        <a:lstStyle/>
        <a:p>
          <a:endParaRPr lang="en-US"/>
        </a:p>
      </dgm:t>
    </dgm:pt>
    <dgm:pt modelId="{4EB4D246-C2D1-40F6-B093-76DAE171E3D0}" type="sibTrans" cxnId="{0DE7C00F-257D-4D1C-B7DF-53EFBE5958EB}">
      <dgm:prSet/>
      <dgm:spPr/>
      <dgm:t>
        <a:bodyPr/>
        <a:lstStyle/>
        <a:p>
          <a:endParaRPr lang="en-US"/>
        </a:p>
      </dgm:t>
    </dgm:pt>
    <dgm:pt modelId="{E83CB2FE-2128-487A-A9F6-B91E7FBC18FE}">
      <dgm:prSet custT="1"/>
      <dgm:spPr/>
      <dgm:t>
        <a:bodyPr/>
        <a:lstStyle/>
        <a:p>
          <a:r>
            <a:rPr lang="en-US" sz="1400" b="1" i="0" baseline="0" dirty="0" err="1"/>
            <a:t>Inyección</a:t>
          </a:r>
          <a:r>
            <a:rPr lang="en-US" sz="1400" b="1" i="0" baseline="0" dirty="0"/>
            <a:t> de </a:t>
          </a:r>
          <a:r>
            <a:rPr lang="en-US" sz="1400" b="1" i="0" baseline="0" dirty="0" err="1"/>
            <a:t>Comandos</a:t>
          </a:r>
          <a:endParaRPr lang="en-US" sz="1400" dirty="0"/>
        </a:p>
      </dgm:t>
    </dgm:pt>
    <dgm:pt modelId="{D0D1751D-ECF1-46CE-81A3-E17DA1883B95}" type="parTrans" cxnId="{0A471C58-053D-4F52-84B5-F3FC7901F366}">
      <dgm:prSet/>
      <dgm:spPr/>
      <dgm:t>
        <a:bodyPr/>
        <a:lstStyle/>
        <a:p>
          <a:endParaRPr lang="en-US"/>
        </a:p>
      </dgm:t>
    </dgm:pt>
    <dgm:pt modelId="{03BFBC3D-5697-4CF7-9F89-1D1CDAFB148C}" type="sibTrans" cxnId="{0A471C58-053D-4F52-84B5-F3FC7901F366}">
      <dgm:prSet/>
      <dgm:spPr/>
      <dgm:t>
        <a:bodyPr/>
        <a:lstStyle/>
        <a:p>
          <a:endParaRPr lang="en-US"/>
        </a:p>
      </dgm:t>
    </dgm:pt>
    <dgm:pt modelId="{7CF451F4-6880-475B-865F-4152DA4D9537}">
      <dgm:prSet/>
      <dgm:spPr/>
      <dgm:t>
        <a:bodyPr/>
        <a:lstStyle/>
        <a:p>
          <a:endParaRPr lang="en-US"/>
        </a:p>
      </dgm:t>
    </dgm:pt>
    <dgm:pt modelId="{8C7CCFFE-8638-4148-A1DC-1B71BDC81942}" type="parTrans" cxnId="{A1AAF1F9-4D92-4418-A184-3F118014D8DA}">
      <dgm:prSet/>
      <dgm:spPr/>
      <dgm:t>
        <a:bodyPr/>
        <a:lstStyle/>
        <a:p>
          <a:endParaRPr lang="en-US"/>
        </a:p>
      </dgm:t>
    </dgm:pt>
    <dgm:pt modelId="{C96F85BE-0041-4C4E-84D6-8B10A035C3E7}" type="sibTrans" cxnId="{A1AAF1F9-4D92-4418-A184-3F118014D8DA}">
      <dgm:prSet/>
      <dgm:spPr/>
      <dgm:t>
        <a:bodyPr/>
        <a:lstStyle/>
        <a:p>
          <a:endParaRPr lang="en-US"/>
        </a:p>
      </dgm:t>
    </dgm:pt>
    <dgm:pt modelId="{D03A108A-A335-403B-A391-B6DC160D79A3}">
      <dgm:prSet custT="1"/>
      <dgm:spPr/>
      <dgm:t>
        <a:bodyPr/>
        <a:lstStyle/>
        <a:p>
          <a:r>
            <a:rPr lang="en-US" sz="1400" b="1" i="0" baseline="0" dirty="0" err="1"/>
            <a:t>Condiciones</a:t>
          </a:r>
          <a:r>
            <a:rPr lang="en-US" sz="1400" b="1" i="0" baseline="0" dirty="0"/>
            <a:t> de Carrera y </a:t>
          </a:r>
          <a:r>
            <a:rPr lang="en-US" sz="1400" b="1" i="0" baseline="0" dirty="0" err="1"/>
            <a:t>Desbordamiento</a:t>
          </a:r>
          <a:r>
            <a:rPr lang="en-US" sz="1400" b="1" i="0" baseline="0" dirty="0"/>
            <a:t> de Buffer</a:t>
          </a:r>
          <a:endParaRPr lang="en-US" sz="1400" dirty="0"/>
        </a:p>
      </dgm:t>
    </dgm:pt>
    <dgm:pt modelId="{2078D5C7-C293-4AE1-B480-6A602833E3A1}" type="parTrans" cxnId="{99A10A24-702C-4AE2-B3DF-D1C2BBAE265B}">
      <dgm:prSet/>
      <dgm:spPr/>
      <dgm:t>
        <a:bodyPr/>
        <a:lstStyle/>
        <a:p>
          <a:endParaRPr lang="en-US"/>
        </a:p>
      </dgm:t>
    </dgm:pt>
    <dgm:pt modelId="{98C75F01-96A2-41A6-8E38-670B96C1FE7A}" type="sibTrans" cxnId="{99A10A24-702C-4AE2-B3DF-D1C2BBAE265B}">
      <dgm:prSet/>
      <dgm:spPr/>
      <dgm:t>
        <a:bodyPr/>
        <a:lstStyle/>
        <a:p>
          <a:endParaRPr lang="en-US"/>
        </a:p>
      </dgm:t>
    </dgm:pt>
    <dgm:pt modelId="{E783D1F2-AEFE-4C99-AA38-C50228B087CA}">
      <dgm:prSet/>
      <dgm:spPr/>
      <dgm:t>
        <a:bodyPr/>
        <a:lstStyle/>
        <a:p>
          <a:endParaRPr lang="en-US"/>
        </a:p>
      </dgm:t>
    </dgm:pt>
    <dgm:pt modelId="{D08A5668-1FEA-46AD-866A-C52582FF20BE}" type="parTrans" cxnId="{9EA89B99-24D3-468A-9091-14AA3BCB651B}">
      <dgm:prSet/>
      <dgm:spPr/>
      <dgm:t>
        <a:bodyPr/>
        <a:lstStyle/>
        <a:p>
          <a:endParaRPr lang="en-US"/>
        </a:p>
      </dgm:t>
    </dgm:pt>
    <dgm:pt modelId="{23D8C4F2-D95D-4876-8211-ABE7CDE31909}" type="sibTrans" cxnId="{9EA89B99-24D3-468A-9091-14AA3BCB651B}">
      <dgm:prSet/>
      <dgm:spPr/>
      <dgm:t>
        <a:bodyPr/>
        <a:lstStyle/>
        <a:p>
          <a:endParaRPr lang="en-US"/>
        </a:p>
      </dgm:t>
    </dgm:pt>
    <dgm:pt modelId="{24B210B1-6382-4C28-B179-F81B41644634}">
      <dgm:prSet custT="1"/>
      <dgm:spPr/>
      <dgm:t>
        <a:bodyPr/>
        <a:lstStyle/>
        <a:p>
          <a:r>
            <a:rPr lang="en-US" sz="1400" b="1" i="0" baseline="0" dirty="0" err="1"/>
            <a:t>Manipulación</a:t>
          </a:r>
          <a:r>
            <a:rPr lang="en-US" sz="1400" b="1" i="0" baseline="0" dirty="0"/>
            <a:t> del Baud Rate</a:t>
          </a:r>
          <a:endParaRPr lang="en-US" sz="1400" dirty="0"/>
        </a:p>
      </dgm:t>
    </dgm:pt>
    <dgm:pt modelId="{529D1EF5-C5B1-4D52-A415-8D22246CD90E}" type="parTrans" cxnId="{42545120-ED6C-4D67-B5BD-76B66F774AB9}">
      <dgm:prSet/>
      <dgm:spPr/>
      <dgm:t>
        <a:bodyPr/>
        <a:lstStyle/>
        <a:p>
          <a:endParaRPr lang="en-US"/>
        </a:p>
      </dgm:t>
    </dgm:pt>
    <dgm:pt modelId="{AA1FF1C4-550F-4947-9E10-DC5B03FE77B3}" type="sibTrans" cxnId="{42545120-ED6C-4D67-B5BD-76B66F774AB9}">
      <dgm:prSet/>
      <dgm:spPr/>
      <dgm:t>
        <a:bodyPr/>
        <a:lstStyle/>
        <a:p>
          <a:endParaRPr lang="en-US"/>
        </a:p>
      </dgm:t>
    </dgm:pt>
    <dgm:pt modelId="{CD08D2B5-DE07-476E-AB49-519FB9E0B19A}">
      <dgm:prSet/>
      <dgm:spPr/>
      <dgm:t>
        <a:bodyPr/>
        <a:lstStyle/>
        <a:p>
          <a:endParaRPr lang="en-US"/>
        </a:p>
      </dgm:t>
    </dgm:pt>
    <dgm:pt modelId="{9BF733BC-2260-42F3-B8F2-F3A9E43C52C9}" type="parTrans" cxnId="{4A660D12-C446-4250-8DFA-E2A4B3FEFA51}">
      <dgm:prSet/>
      <dgm:spPr/>
      <dgm:t>
        <a:bodyPr/>
        <a:lstStyle/>
        <a:p>
          <a:endParaRPr lang="en-US"/>
        </a:p>
      </dgm:t>
    </dgm:pt>
    <dgm:pt modelId="{6BF3BBAB-2FB6-4B9E-82A5-74B1277705E5}" type="sibTrans" cxnId="{4A660D12-C446-4250-8DFA-E2A4B3FEFA51}">
      <dgm:prSet/>
      <dgm:spPr/>
      <dgm:t>
        <a:bodyPr/>
        <a:lstStyle/>
        <a:p>
          <a:endParaRPr lang="en-US"/>
        </a:p>
      </dgm:t>
    </dgm:pt>
    <dgm:pt modelId="{205F0D5D-04E0-411D-B265-DB4325935DEB}">
      <dgm:prSet custT="1"/>
      <dgm:spPr/>
      <dgm:t>
        <a:bodyPr/>
        <a:lstStyle/>
        <a:p>
          <a:r>
            <a:rPr lang="en-US" sz="1400" b="1" i="0" baseline="0" dirty="0" err="1"/>
            <a:t>Ataques</a:t>
          </a:r>
          <a:r>
            <a:rPr lang="en-US" sz="1400" b="1" i="0" baseline="0" dirty="0"/>
            <a:t> de </a:t>
          </a:r>
          <a:r>
            <a:rPr lang="en-US" sz="1400" b="1" i="0" baseline="0" dirty="0" err="1"/>
            <a:t>Denegación</a:t>
          </a:r>
          <a:r>
            <a:rPr lang="en-US" sz="1400" b="1" i="0" baseline="0" dirty="0"/>
            <a:t> de Servicio (DoS)</a:t>
          </a:r>
          <a:endParaRPr lang="en-US" sz="1400" dirty="0"/>
        </a:p>
      </dgm:t>
    </dgm:pt>
    <dgm:pt modelId="{3A10F041-FB88-4D9E-B323-6EC0B6C922ED}" type="parTrans" cxnId="{9EF5D38C-E005-43C4-80CF-4379F8BDD848}">
      <dgm:prSet/>
      <dgm:spPr/>
      <dgm:t>
        <a:bodyPr/>
        <a:lstStyle/>
        <a:p>
          <a:endParaRPr lang="en-US"/>
        </a:p>
      </dgm:t>
    </dgm:pt>
    <dgm:pt modelId="{C5D12520-DA18-4DA4-BF37-08CED9891E83}" type="sibTrans" cxnId="{9EF5D38C-E005-43C4-80CF-4379F8BDD848}">
      <dgm:prSet/>
      <dgm:spPr/>
      <dgm:t>
        <a:bodyPr/>
        <a:lstStyle/>
        <a:p>
          <a:endParaRPr lang="en-US"/>
        </a:p>
      </dgm:t>
    </dgm:pt>
    <dgm:pt modelId="{4DC2E090-3B51-42C8-BF73-36E160701A54}">
      <dgm:prSet/>
      <dgm:spPr/>
      <dgm:t>
        <a:bodyPr/>
        <a:lstStyle/>
        <a:p>
          <a:endParaRPr lang="en-US"/>
        </a:p>
      </dgm:t>
    </dgm:pt>
    <dgm:pt modelId="{36CC2336-5ECB-4E24-88C5-B46C3568FD02}" type="parTrans" cxnId="{43D16FF4-675E-4679-80B4-32D4D3855EF9}">
      <dgm:prSet/>
      <dgm:spPr/>
      <dgm:t>
        <a:bodyPr/>
        <a:lstStyle/>
        <a:p>
          <a:endParaRPr lang="en-US"/>
        </a:p>
      </dgm:t>
    </dgm:pt>
    <dgm:pt modelId="{B9F531E8-7851-4F07-88B2-83D7CF49213E}" type="sibTrans" cxnId="{43D16FF4-675E-4679-80B4-32D4D3855EF9}">
      <dgm:prSet/>
      <dgm:spPr/>
      <dgm:t>
        <a:bodyPr/>
        <a:lstStyle/>
        <a:p>
          <a:endParaRPr lang="en-US"/>
        </a:p>
      </dgm:t>
    </dgm:pt>
    <dgm:pt modelId="{938BC2CA-690C-4D51-B6A5-AA7F88EB2222}" type="pres">
      <dgm:prSet presAssocID="{53CFD6A5-2865-43EE-BAD1-5188F450D290}" presName="linear" presStyleCnt="0">
        <dgm:presLayoutVars>
          <dgm:dir/>
          <dgm:animLvl val="lvl"/>
          <dgm:resizeHandles val="exact"/>
        </dgm:presLayoutVars>
      </dgm:prSet>
      <dgm:spPr/>
    </dgm:pt>
    <dgm:pt modelId="{465AF2FA-840D-4F59-A9C8-1096F740BDD0}" type="pres">
      <dgm:prSet presAssocID="{055CED13-DC2F-42BF-9C8C-194CC5E55749}" presName="parentLin" presStyleCnt="0"/>
      <dgm:spPr/>
    </dgm:pt>
    <dgm:pt modelId="{BEAFC7C1-CD14-44B2-8B4F-69FEF90F0637}" type="pres">
      <dgm:prSet presAssocID="{055CED13-DC2F-42BF-9C8C-194CC5E55749}" presName="parentLeftMargin" presStyleLbl="node1" presStyleIdx="0" presStyleCnt="7"/>
      <dgm:spPr/>
    </dgm:pt>
    <dgm:pt modelId="{1D37B679-FAFC-420D-ACDD-520F6D35714E}" type="pres">
      <dgm:prSet presAssocID="{055CED13-DC2F-42BF-9C8C-194CC5E5574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E81D012-31B7-493A-81EE-1DF73975F43D}" type="pres">
      <dgm:prSet presAssocID="{055CED13-DC2F-42BF-9C8C-194CC5E55749}" presName="negativeSpace" presStyleCnt="0"/>
      <dgm:spPr/>
    </dgm:pt>
    <dgm:pt modelId="{9F08920F-5198-4C1B-BE65-C287798E2C4F}" type="pres">
      <dgm:prSet presAssocID="{055CED13-DC2F-42BF-9C8C-194CC5E55749}" presName="childText" presStyleLbl="conFgAcc1" presStyleIdx="0" presStyleCnt="7">
        <dgm:presLayoutVars>
          <dgm:bulletEnabled val="1"/>
        </dgm:presLayoutVars>
      </dgm:prSet>
      <dgm:spPr/>
    </dgm:pt>
    <dgm:pt modelId="{3B2AE8D6-8355-4422-9276-F8B4A7016441}" type="pres">
      <dgm:prSet presAssocID="{99E2CEC9-39D5-4840-8F64-83354D7CE886}" presName="spaceBetweenRectangles" presStyleCnt="0"/>
      <dgm:spPr/>
    </dgm:pt>
    <dgm:pt modelId="{D42F3EEA-45A3-4BC1-B364-674069DB46C8}" type="pres">
      <dgm:prSet presAssocID="{2802EBD7-E6EB-4BDB-927A-94E01AF9007B}" presName="parentLin" presStyleCnt="0"/>
      <dgm:spPr/>
    </dgm:pt>
    <dgm:pt modelId="{1BD88ECA-F4A5-4461-857A-9A6EFAB78784}" type="pres">
      <dgm:prSet presAssocID="{2802EBD7-E6EB-4BDB-927A-94E01AF9007B}" presName="parentLeftMargin" presStyleLbl="node1" presStyleIdx="0" presStyleCnt="7"/>
      <dgm:spPr/>
    </dgm:pt>
    <dgm:pt modelId="{00C05CB1-BF11-4C0F-AC5E-D471731E8643}" type="pres">
      <dgm:prSet presAssocID="{2802EBD7-E6EB-4BDB-927A-94E01AF9007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9243813-AD5B-45C3-96E2-74A97A48384D}" type="pres">
      <dgm:prSet presAssocID="{2802EBD7-E6EB-4BDB-927A-94E01AF9007B}" presName="negativeSpace" presStyleCnt="0"/>
      <dgm:spPr/>
    </dgm:pt>
    <dgm:pt modelId="{F9BEC3C6-EB59-4372-8F3B-8F9FFE92F23A}" type="pres">
      <dgm:prSet presAssocID="{2802EBD7-E6EB-4BDB-927A-94E01AF9007B}" presName="childText" presStyleLbl="conFgAcc1" presStyleIdx="1" presStyleCnt="7">
        <dgm:presLayoutVars>
          <dgm:bulletEnabled val="1"/>
        </dgm:presLayoutVars>
      </dgm:prSet>
      <dgm:spPr/>
    </dgm:pt>
    <dgm:pt modelId="{DAFA9861-0F2D-43AB-81FC-54F10DF9FACE}" type="pres">
      <dgm:prSet presAssocID="{C2D8205B-876E-48FE-BF68-316AF96D6A2A}" presName="spaceBetweenRectangles" presStyleCnt="0"/>
      <dgm:spPr/>
    </dgm:pt>
    <dgm:pt modelId="{5432E97D-2BA9-4FFA-98A7-E7113D573AB9}" type="pres">
      <dgm:prSet presAssocID="{710E6687-062D-4197-96BB-FA391691B20F}" presName="parentLin" presStyleCnt="0"/>
      <dgm:spPr/>
    </dgm:pt>
    <dgm:pt modelId="{039738E0-2322-49F6-8361-704EE72FE6C7}" type="pres">
      <dgm:prSet presAssocID="{710E6687-062D-4197-96BB-FA391691B20F}" presName="parentLeftMargin" presStyleLbl="node1" presStyleIdx="1" presStyleCnt="7"/>
      <dgm:spPr/>
    </dgm:pt>
    <dgm:pt modelId="{CC5C2B46-840B-4441-9FB6-C16332F75EF1}" type="pres">
      <dgm:prSet presAssocID="{710E6687-062D-4197-96BB-FA391691B20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F0C4533-7253-4B5E-AF9E-00B8B412EA6D}" type="pres">
      <dgm:prSet presAssocID="{710E6687-062D-4197-96BB-FA391691B20F}" presName="negativeSpace" presStyleCnt="0"/>
      <dgm:spPr/>
    </dgm:pt>
    <dgm:pt modelId="{2BD87E6F-9F02-4976-9A16-9A7906585CFB}" type="pres">
      <dgm:prSet presAssocID="{710E6687-062D-4197-96BB-FA391691B20F}" presName="childText" presStyleLbl="conFgAcc1" presStyleIdx="2" presStyleCnt="7">
        <dgm:presLayoutVars>
          <dgm:bulletEnabled val="1"/>
        </dgm:presLayoutVars>
      </dgm:prSet>
      <dgm:spPr/>
    </dgm:pt>
    <dgm:pt modelId="{43DA2EC6-68AC-436A-A6AB-C60459A90541}" type="pres">
      <dgm:prSet presAssocID="{8336C8D0-B59B-40C2-97C2-BF6B6CD0AB9A}" presName="spaceBetweenRectangles" presStyleCnt="0"/>
      <dgm:spPr/>
    </dgm:pt>
    <dgm:pt modelId="{376D02FD-4703-4826-BAFF-CC6D87BBCE05}" type="pres">
      <dgm:prSet presAssocID="{E83CB2FE-2128-487A-A9F6-B91E7FBC18FE}" presName="parentLin" presStyleCnt="0"/>
      <dgm:spPr/>
    </dgm:pt>
    <dgm:pt modelId="{4571C8A2-F605-4CC2-A1E3-89D0679EEF94}" type="pres">
      <dgm:prSet presAssocID="{E83CB2FE-2128-487A-A9F6-B91E7FBC18FE}" presName="parentLeftMargin" presStyleLbl="node1" presStyleIdx="2" presStyleCnt="7"/>
      <dgm:spPr/>
    </dgm:pt>
    <dgm:pt modelId="{8830D470-BFF9-4C54-8229-2E15FC08F662}" type="pres">
      <dgm:prSet presAssocID="{E83CB2FE-2128-487A-A9F6-B91E7FBC18F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6C99C74-F16A-4677-905A-D1251269E820}" type="pres">
      <dgm:prSet presAssocID="{E83CB2FE-2128-487A-A9F6-B91E7FBC18FE}" presName="negativeSpace" presStyleCnt="0"/>
      <dgm:spPr/>
    </dgm:pt>
    <dgm:pt modelId="{9EDA3B56-4603-4E2B-B3D0-75016E79AAEC}" type="pres">
      <dgm:prSet presAssocID="{E83CB2FE-2128-487A-A9F6-B91E7FBC18FE}" presName="childText" presStyleLbl="conFgAcc1" presStyleIdx="3" presStyleCnt="7">
        <dgm:presLayoutVars>
          <dgm:bulletEnabled val="1"/>
        </dgm:presLayoutVars>
      </dgm:prSet>
      <dgm:spPr/>
    </dgm:pt>
    <dgm:pt modelId="{07818AAA-3E88-4ED5-B759-825BEBA5E1C3}" type="pres">
      <dgm:prSet presAssocID="{03BFBC3D-5697-4CF7-9F89-1D1CDAFB148C}" presName="spaceBetweenRectangles" presStyleCnt="0"/>
      <dgm:spPr/>
    </dgm:pt>
    <dgm:pt modelId="{C1EA45A5-9A3C-4C99-9898-1AD8F61CE84D}" type="pres">
      <dgm:prSet presAssocID="{D03A108A-A335-403B-A391-B6DC160D79A3}" presName="parentLin" presStyleCnt="0"/>
      <dgm:spPr/>
    </dgm:pt>
    <dgm:pt modelId="{DC4A7195-5534-4C2E-B709-A7BAC91852C8}" type="pres">
      <dgm:prSet presAssocID="{D03A108A-A335-403B-A391-B6DC160D79A3}" presName="parentLeftMargin" presStyleLbl="node1" presStyleIdx="3" presStyleCnt="7"/>
      <dgm:spPr/>
    </dgm:pt>
    <dgm:pt modelId="{D54E9A5E-4161-45D8-A6CE-6D844C3D0CB5}" type="pres">
      <dgm:prSet presAssocID="{D03A108A-A335-403B-A391-B6DC160D79A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40D970C-2B58-4BC6-AEC2-7887FDEE3468}" type="pres">
      <dgm:prSet presAssocID="{D03A108A-A335-403B-A391-B6DC160D79A3}" presName="negativeSpace" presStyleCnt="0"/>
      <dgm:spPr/>
    </dgm:pt>
    <dgm:pt modelId="{7CA7EB34-2A1A-49B1-827C-42F6176D587B}" type="pres">
      <dgm:prSet presAssocID="{D03A108A-A335-403B-A391-B6DC160D79A3}" presName="childText" presStyleLbl="conFgAcc1" presStyleIdx="4" presStyleCnt="7">
        <dgm:presLayoutVars>
          <dgm:bulletEnabled val="1"/>
        </dgm:presLayoutVars>
      </dgm:prSet>
      <dgm:spPr/>
    </dgm:pt>
    <dgm:pt modelId="{12FB5535-A938-413C-8C24-C1F98185F738}" type="pres">
      <dgm:prSet presAssocID="{98C75F01-96A2-41A6-8E38-670B96C1FE7A}" presName="spaceBetweenRectangles" presStyleCnt="0"/>
      <dgm:spPr/>
    </dgm:pt>
    <dgm:pt modelId="{576FA42A-649F-458F-9887-3500142A3E58}" type="pres">
      <dgm:prSet presAssocID="{24B210B1-6382-4C28-B179-F81B41644634}" presName="parentLin" presStyleCnt="0"/>
      <dgm:spPr/>
    </dgm:pt>
    <dgm:pt modelId="{46EC694E-1414-44B0-8152-A6F481B236B2}" type="pres">
      <dgm:prSet presAssocID="{24B210B1-6382-4C28-B179-F81B41644634}" presName="parentLeftMargin" presStyleLbl="node1" presStyleIdx="4" presStyleCnt="7"/>
      <dgm:spPr/>
    </dgm:pt>
    <dgm:pt modelId="{A488F0DB-02B5-4829-A2B3-2ED09E37E751}" type="pres">
      <dgm:prSet presAssocID="{24B210B1-6382-4C28-B179-F81B4164463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5B5D909-CC0B-45DB-9F2E-2A0110BE9053}" type="pres">
      <dgm:prSet presAssocID="{24B210B1-6382-4C28-B179-F81B41644634}" presName="negativeSpace" presStyleCnt="0"/>
      <dgm:spPr/>
    </dgm:pt>
    <dgm:pt modelId="{40D4B85D-543A-454B-88E1-33F4CA94D683}" type="pres">
      <dgm:prSet presAssocID="{24B210B1-6382-4C28-B179-F81B41644634}" presName="childText" presStyleLbl="conFgAcc1" presStyleIdx="5" presStyleCnt="7">
        <dgm:presLayoutVars>
          <dgm:bulletEnabled val="1"/>
        </dgm:presLayoutVars>
      </dgm:prSet>
      <dgm:spPr/>
    </dgm:pt>
    <dgm:pt modelId="{895D67E2-F87A-42D6-AC85-2682E6C78EA9}" type="pres">
      <dgm:prSet presAssocID="{AA1FF1C4-550F-4947-9E10-DC5B03FE77B3}" presName="spaceBetweenRectangles" presStyleCnt="0"/>
      <dgm:spPr/>
    </dgm:pt>
    <dgm:pt modelId="{E1D91B09-74C1-49AE-8CF9-88E4148F7FCD}" type="pres">
      <dgm:prSet presAssocID="{205F0D5D-04E0-411D-B265-DB4325935DEB}" presName="parentLin" presStyleCnt="0"/>
      <dgm:spPr/>
    </dgm:pt>
    <dgm:pt modelId="{F3CEC5F8-58D6-44FE-B9DE-66AAAB4E5ACB}" type="pres">
      <dgm:prSet presAssocID="{205F0D5D-04E0-411D-B265-DB4325935DEB}" presName="parentLeftMargin" presStyleLbl="node1" presStyleIdx="5" presStyleCnt="7"/>
      <dgm:spPr/>
    </dgm:pt>
    <dgm:pt modelId="{C31E7E37-3C07-423D-AD6B-DB502FF09162}" type="pres">
      <dgm:prSet presAssocID="{205F0D5D-04E0-411D-B265-DB4325935DEB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96C3BD80-045F-48BD-8AC1-38A1E80474F7}" type="pres">
      <dgm:prSet presAssocID="{205F0D5D-04E0-411D-B265-DB4325935DEB}" presName="negativeSpace" presStyleCnt="0"/>
      <dgm:spPr/>
    </dgm:pt>
    <dgm:pt modelId="{DC572AD5-843C-4B03-97B8-ADE4DC38CCEE}" type="pres">
      <dgm:prSet presAssocID="{205F0D5D-04E0-411D-B265-DB4325935DE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DA036E0A-027C-499C-8082-74B14016D9F1}" type="presOf" srcId="{055CED13-DC2F-42BF-9C8C-194CC5E55749}" destId="{1D37B679-FAFC-420D-ACDD-520F6D35714E}" srcOrd="1" destOrd="0" presId="urn:microsoft.com/office/officeart/2005/8/layout/list1"/>
    <dgm:cxn modelId="{B1C3580F-0CF9-4AEC-93FD-F49F2B2A617A}" type="presOf" srcId="{D03A108A-A335-403B-A391-B6DC160D79A3}" destId="{D54E9A5E-4161-45D8-A6CE-6D844C3D0CB5}" srcOrd="1" destOrd="0" presId="urn:microsoft.com/office/officeart/2005/8/layout/list1"/>
    <dgm:cxn modelId="{0DE7C00F-257D-4D1C-B7DF-53EFBE5958EB}" srcId="{710E6687-062D-4197-96BB-FA391691B20F}" destId="{6DDE85F2-345E-4D73-A380-38FBCFCE4C3A}" srcOrd="0" destOrd="0" parTransId="{648E1B76-B8F3-48D6-87A6-7D7E1F947D05}" sibTransId="{4EB4D246-C2D1-40F6-B093-76DAE171E3D0}"/>
    <dgm:cxn modelId="{4A660D12-C446-4250-8DFA-E2A4B3FEFA51}" srcId="{24B210B1-6382-4C28-B179-F81B41644634}" destId="{CD08D2B5-DE07-476E-AB49-519FB9E0B19A}" srcOrd="0" destOrd="0" parTransId="{9BF733BC-2260-42F3-B8F2-F3A9E43C52C9}" sibTransId="{6BF3BBAB-2FB6-4B9E-82A5-74B1277705E5}"/>
    <dgm:cxn modelId="{1A4E7616-4AA0-4D91-AC39-96BC3A36562B}" type="presOf" srcId="{ED1E9892-4F4B-4624-A582-BAEA2E28FF05}" destId="{F9BEC3C6-EB59-4372-8F3B-8F9FFE92F23A}" srcOrd="0" destOrd="0" presId="urn:microsoft.com/office/officeart/2005/8/layout/list1"/>
    <dgm:cxn modelId="{42545120-ED6C-4D67-B5BD-76B66F774AB9}" srcId="{53CFD6A5-2865-43EE-BAD1-5188F450D290}" destId="{24B210B1-6382-4C28-B179-F81B41644634}" srcOrd="5" destOrd="0" parTransId="{529D1EF5-C5B1-4D52-A415-8D22246CD90E}" sibTransId="{AA1FF1C4-550F-4947-9E10-DC5B03FE77B3}"/>
    <dgm:cxn modelId="{99A10A24-702C-4AE2-B3DF-D1C2BBAE265B}" srcId="{53CFD6A5-2865-43EE-BAD1-5188F450D290}" destId="{D03A108A-A335-403B-A391-B6DC160D79A3}" srcOrd="4" destOrd="0" parTransId="{2078D5C7-C293-4AE1-B480-6A602833E3A1}" sibTransId="{98C75F01-96A2-41A6-8E38-670B96C1FE7A}"/>
    <dgm:cxn modelId="{E3E71630-724C-41A9-A4C5-3FD881CBB87D}" type="presOf" srcId="{D03A108A-A335-403B-A391-B6DC160D79A3}" destId="{DC4A7195-5534-4C2E-B709-A7BAC91852C8}" srcOrd="0" destOrd="0" presId="urn:microsoft.com/office/officeart/2005/8/layout/list1"/>
    <dgm:cxn modelId="{3C8AF730-05EC-455B-BBCE-03E796FA7E73}" srcId="{53CFD6A5-2865-43EE-BAD1-5188F450D290}" destId="{710E6687-062D-4197-96BB-FA391691B20F}" srcOrd="2" destOrd="0" parTransId="{5B859C4F-EE9E-4441-815E-3734A31C0719}" sibTransId="{8336C8D0-B59B-40C2-97C2-BF6B6CD0AB9A}"/>
    <dgm:cxn modelId="{4ACDAD36-72BC-41A1-8C26-721E75FC56C7}" type="presOf" srcId="{24B210B1-6382-4C28-B179-F81B41644634}" destId="{A488F0DB-02B5-4829-A2B3-2ED09E37E751}" srcOrd="1" destOrd="0" presId="urn:microsoft.com/office/officeart/2005/8/layout/list1"/>
    <dgm:cxn modelId="{28B38638-89A7-4942-884F-14B9F8E911E7}" type="presOf" srcId="{7CF451F4-6880-475B-865F-4152DA4D9537}" destId="{9EDA3B56-4603-4E2B-B3D0-75016E79AAEC}" srcOrd="0" destOrd="0" presId="urn:microsoft.com/office/officeart/2005/8/layout/list1"/>
    <dgm:cxn modelId="{C08A803B-EA62-4DC2-91B6-1030E643AE40}" type="presOf" srcId="{6DDE85F2-345E-4D73-A380-38FBCFCE4C3A}" destId="{2BD87E6F-9F02-4976-9A16-9A7906585CFB}" srcOrd="0" destOrd="0" presId="urn:microsoft.com/office/officeart/2005/8/layout/list1"/>
    <dgm:cxn modelId="{BEB0193C-62FC-4EDB-AA61-255325A4294C}" type="presOf" srcId="{055CED13-DC2F-42BF-9C8C-194CC5E55749}" destId="{BEAFC7C1-CD14-44B2-8B4F-69FEF90F0637}" srcOrd="0" destOrd="0" presId="urn:microsoft.com/office/officeart/2005/8/layout/list1"/>
    <dgm:cxn modelId="{20B21C41-CBE9-4D00-8F0E-6A6F5BA24F6F}" type="presOf" srcId="{E83CB2FE-2128-487A-A9F6-B91E7FBC18FE}" destId="{8830D470-BFF9-4C54-8229-2E15FC08F662}" srcOrd="1" destOrd="0" presId="urn:microsoft.com/office/officeart/2005/8/layout/list1"/>
    <dgm:cxn modelId="{70E9A349-EE82-421B-B206-EC2607BEF04C}" type="presOf" srcId="{E783D1F2-AEFE-4C99-AA38-C50228B087CA}" destId="{7CA7EB34-2A1A-49B1-827C-42F6176D587B}" srcOrd="0" destOrd="0" presId="urn:microsoft.com/office/officeart/2005/8/layout/list1"/>
    <dgm:cxn modelId="{E53C8D4D-43A5-4BDE-89C9-4632793E736F}" srcId="{055CED13-DC2F-42BF-9C8C-194CC5E55749}" destId="{AD63B1C5-A0E2-4EAD-8626-00BBEDFE4207}" srcOrd="0" destOrd="0" parTransId="{B46DA54E-3944-4FF7-BD3D-8D0A05C34D8F}" sibTransId="{D4490D05-7E26-4F42-925B-CA8FF97DB081}"/>
    <dgm:cxn modelId="{0A471C58-053D-4F52-84B5-F3FC7901F366}" srcId="{53CFD6A5-2865-43EE-BAD1-5188F450D290}" destId="{E83CB2FE-2128-487A-A9F6-B91E7FBC18FE}" srcOrd="3" destOrd="0" parTransId="{D0D1751D-ECF1-46CE-81A3-E17DA1883B95}" sibTransId="{03BFBC3D-5697-4CF7-9F89-1D1CDAFB148C}"/>
    <dgm:cxn modelId="{14C7B779-EF28-4627-85FA-44CBFDDAD215}" type="presOf" srcId="{AD63B1C5-A0E2-4EAD-8626-00BBEDFE4207}" destId="{9F08920F-5198-4C1B-BE65-C287798E2C4F}" srcOrd="0" destOrd="0" presId="urn:microsoft.com/office/officeart/2005/8/layout/list1"/>
    <dgm:cxn modelId="{6C011D7A-F3DC-439E-9676-0912451F902E}" type="presOf" srcId="{205F0D5D-04E0-411D-B265-DB4325935DEB}" destId="{F3CEC5F8-58D6-44FE-B9DE-66AAAB4E5ACB}" srcOrd="0" destOrd="0" presId="urn:microsoft.com/office/officeart/2005/8/layout/list1"/>
    <dgm:cxn modelId="{DC9B517F-A8F5-48D0-BF2F-67F870DC2375}" srcId="{53CFD6A5-2865-43EE-BAD1-5188F450D290}" destId="{055CED13-DC2F-42BF-9C8C-194CC5E55749}" srcOrd="0" destOrd="0" parTransId="{15DEC535-EC46-4DEC-996D-19015ED17BB0}" sibTransId="{99E2CEC9-39D5-4840-8F64-83354D7CE886}"/>
    <dgm:cxn modelId="{9EF5D38C-E005-43C4-80CF-4379F8BDD848}" srcId="{53CFD6A5-2865-43EE-BAD1-5188F450D290}" destId="{205F0D5D-04E0-411D-B265-DB4325935DEB}" srcOrd="6" destOrd="0" parTransId="{3A10F041-FB88-4D9E-B323-6EC0B6C922ED}" sibTransId="{C5D12520-DA18-4DA4-BF37-08CED9891E83}"/>
    <dgm:cxn modelId="{65BADC91-A87E-4BA5-A062-92339A25A408}" type="presOf" srcId="{E83CB2FE-2128-487A-A9F6-B91E7FBC18FE}" destId="{4571C8A2-F605-4CC2-A1E3-89D0679EEF94}" srcOrd="0" destOrd="0" presId="urn:microsoft.com/office/officeart/2005/8/layout/list1"/>
    <dgm:cxn modelId="{18F0A495-C304-4E6D-BC98-6790DB6091B8}" type="presOf" srcId="{710E6687-062D-4197-96BB-FA391691B20F}" destId="{CC5C2B46-840B-4441-9FB6-C16332F75EF1}" srcOrd="1" destOrd="0" presId="urn:microsoft.com/office/officeart/2005/8/layout/list1"/>
    <dgm:cxn modelId="{9EA89B99-24D3-468A-9091-14AA3BCB651B}" srcId="{D03A108A-A335-403B-A391-B6DC160D79A3}" destId="{E783D1F2-AEFE-4C99-AA38-C50228B087CA}" srcOrd="0" destOrd="0" parTransId="{D08A5668-1FEA-46AD-866A-C52582FF20BE}" sibTransId="{23D8C4F2-D95D-4876-8211-ABE7CDE31909}"/>
    <dgm:cxn modelId="{020DE8A2-0689-4A39-898D-CECF74ACE61D}" srcId="{2802EBD7-E6EB-4BDB-927A-94E01AF9007B}" destId="{ED1E9892-4F4B-4624-A582-BAEA2E28FF05}" srcOrd="0" destOrd="0" parTransId="{AB34F7DC-7455-456C-B4A8-327C6D55A65A}" sibTransId="{8292C489-695B-4276-884C-2D8650F86C07}"/>
    <dgm:cxn modelId="{19ACEFA9-3DDE-424B-A0CB-6524E72C44F2}" type="presOf" srcId="{2802EBD7-E6EB-4BDB-927A-94E01AF9007B}" destId="{00C05CB1-BF11-4C0F-AC5E-D471731E8643}" srcOrd="1" destOrd="0" presId="urn:microsoft.com/office/officeart/2005/8/layout/list1"/>
    <dgm:cxn modelId="{778DB4AF-61D3-43B8-8641-94F9718FA5C2}" type="presOf" srcId="{205F0D5D-04E0-411D-B265-DB4325935DEB}" destId="{C31E7E37-3C07-423D-AD6B-DB502FF09162}" srcOrd="1" destOrd="0" presId="urn:microsoft.com/office/officeart/2005/8/layout/list1"/>
    <dgm:cxn modelId="{32C9F4B6-B449-465F-AD3F-98F6BD53DA77}" type="presOf" srcId="{710E6687-062D-4197-96BB-FA391691B20F}" destId="{039738E0-2322-49F6-8361-704EE72FE6C7}" srcOrd="0" destOrd="0" presId="urn:microsoft.com/office/officeart/2005/8/layout/list1"/>
    <dgm:cxn modelId="{2D5043BD-DD48-4976-8D74-6E11B299EBB4}" type="presOf" srcId="{53CFD6A5-2865-43EE-BAD1-5188F450D290}" destId="{938BC2CA-690C-4D51-B6A5-AA7F88EB2222}" srcOrd="0" destOrd="0" presId="urn:microsoft.com/office/officeart/2005/8/layout/list1"/>
    <dgm:cxn modelId="{902456D2-F686-4C73-961F-73B9435A4134}" type="presOf" srcId="{24B210B1-6382-4C28-B179-F81B41644634}" destId="{46EC694E-1414-44B0-8152-A6F481B236B2}" srcOrd="0" destOrd="0" presId="urn:microsoft.com/office/officeart/2005/8/layout/list1"/>
    <dgm:cxn modelId="{0CEB5FD8-13F8-4A84-ACB9-CA8382A21ED8}" type="presOf" srcId="{CD08D2B5-DE07-476E-AB49-519FB9E0B19A}" destId="{40D4B85D-543A-454B-88E1-33F4CA94D683}" srcOrd="0" destOrd="0" presId="urn:microsoft.com/office/officeart/2005/8/layout/list1"/>
    <dgm:cxn modelId="{974297D8-99DA-441E-8A33-6C66B6367985}" srcId="{53CFD6A5-2865-43EE-BAD1-5188F450D290}" destId="{2802EBD7-E6EB-4BDB-927A-94E01AF9007B}" srcOrd="1" destOrd="0" parTransId="{8F4D1C7E-1DFE-411B-9700-2F7A4AFDD73A}" sibTransId="{C2D8205B-876E-48FE-BF68-316AF96D6A2A}"/>
    <dgm:cxn modelId="{085088ED-EBDE-4DD2-B810-D886F531D056}" type="presOf" srcId="{2802EBD7-E6EB-4BDB-927A-94E01AF9007B}" destId="{1BD88ECA-F4A5-4461-857A-9A6EFAB78784}" srcOrd="0" destOrd="0" presId="urn:microsoft.com/office/officeart/2005/8/layout/list1"/>
    <dgm:cxn modelId="{129E9EF1-CF92-4BB9-8F93-FD1A15991E89}" type="presOf" srcId="{4DC2E090-3B51-42C8-BF73-36E160701A54}" destId="{DC572AD5-843C-4B03-97B8-ADE4DC38CCEE}" srcOrd="0" destOrd="0" presId="urn:microsoft.com/office/officeart/2005/8/layout/list1"/>
    <dgm:cxn modelId="{43D16FF4-675E-4679-80B4-32D4D3855EF9}" srcId="{205F0D5D-04E0-411D-B265-DB4325935DEB}" destId="{4DC2E090-3B51-42C8-BF73-36E160701A54}" srcOrd="0" destOrd="0" parTransId="{36CC2336-5ECB-4E24-88C5-B46C3568FD02}" sibTransId="{B9F531E8-7851-4F07-88B2-83D7CF49213E}"/>
    <dgm:cxn modelId="{A1AAF1F9-4D92-4418-A184-3F118014D8DA}" srcId="{E83CB2FE-2128-487A-A9F6-B91E7FBC18FE}" destId="{7CF451F4-6880-475B-865F-4152DA4D9537}" srcOrd="0" destOrd="0" parTransId="{8C7CCFFE-8638-4148-A1DC-1B71BDC81942}" sibTransId="{C96F85BE-0041-4C4E-84D6-8B10A035C3E7}"/>
    <dgm:cxn modelId="{74DD15CE-687B-4D2D-9907-F00FF33298F8}" type="presParOf" srcId="{938BC2CA-690C-4D51-B6A5-AA7F88EB2222}" destId="{465AF2FA-840D-4F59-A9C8-1096F740BDD0}" srcOrd="0" destOrd="0" presId="urn:microsoft.com/office/officeart/2005/8/layout/list1"/>
    <dgm:cxn modelId="{4A5B7238-A0CC-474C-AF7D-750DC9054B13}" type="presParOf" srcId="{465AF2FA-840D-4F59-A9C8-1096F740BDD0}" destId="{BEAFC7C1-CD14-44B2-8B4F-69FEF90F0637}" srcOrd="0" destOrd="0" presId="urn:microsoft.com/office/officeart/2005/8/layout/list1"/>
    <dgm:cxn modelId="{324C56C3-BAB5-422E-9F3F-F594AF59602F}" type="presParOf" srcId="{465AF2FA-840D-4F59-A9C8-1096F740BDD0}" destId="{1D37B679-FAFC-420D-ACDD-520F6D35714E}" srcOrd="1" destOrd="0" presId="urn:microsoft.com/office/officeart/2005/8/layout/list1"/>
    <dgm:cxn modelId="{43FAA3FA-F455-42BB-A565-5E12128856DA}" type="presParOf" srcId="{938BC2CA-690C-4D51-B6A5-AA7F88EB2222}" destId="{6E81D012-31B7-493A-81EE-1DF73975F43D}" srcOrd="1" destOrd="0" presId="urn:microsoft.com/office/officeart/2005/8/layout/list1"/>
    <dgm:cxn modelId="{CE18BAAC-2CA6-47DD-BD6C-735AE1209F40}" type="presParOf" srcId="{938BC2CA-690C-4D51-B6A5-AA7F88EB2222}" destId="{9F08920F-5198-4C1B-BE65-C287798E2C4F}" srcOrd="2" destOrd="0" presId="urn:microsoft.com/office/officeart/2005/8/layout/list1"/>
    <dgm:cxn modelId="{4DE4AE3E-5B5C-41EB-931B-8C0679FE1DEC}" type="presParOf" srcId="{938BC2CA-690C-4D51-B6A5-AA7F88EB2222}" destId="{3B2AE8D6-8355-4422-9276-F8B4A7016441}" srcOrd="3" destOrd="0" presId="urn:microsoft.com/office/officeart/2005/8/layout/list1"/>
    <dgm:cxn modelId="{722F6C5D-6C5B-4147-B9AA-9C45CA028DE9}" type="presParOf" srcId="{938BC2CA-690C-4D51-B6A5-AA7F88EB2222}" destId="{D42F3EEA-45A3-4BC1-B364-674069DB46C8}" srcOrd="4" destOrd="0" presId="urn:microsoft.com/office/officeart/2005/8/layout/list1"/>
    <dgm:cxn modelId="{1E9B8424-CF6E-4563-A9CF-272F0CA4A2C0}" type="presParOf" srcId="{D42F3EEA-45A3-4BC1-B364-674069DB46C8}" destId="{1BD88ECA-F4A5-4461-857A-9A6EFAB78784}" srcOrd="0" destOrd="0" presId="urn:microsoft.com/office/officeart/2005/8/layout/list1"/>
    <dgm:cxn modelId="{189F74FB-602E-493D-927E-00BBB70C5BC5}" type="presParOf" srcId="{D42F3EEA-45A3-4BC1-B364-674069DB46C8}" destId="{00C05CB1-BF11-4C0F-AC5E-D471731E8643}" srcOrd="1" destOrd="0" presId="urn:microsoft.com/office/officeart/2005/8/layout/list1"/>
    <dgm:cxn modelId="{407A9CF0-86B0-40AA-B9A9-163A9F82FAB5}" type="presParOf" srcId="{938BC2CA-690C-4D51-B6A5-AA7F88EB2222}" destId="{79243813-AD5B-45C3-96E2-74A97A48384D}" srcOrd="5" destOrd="0" presId="urn:microsoft.com/office/officeart/2005/8/layout/list1"/>
    <dgm:cxn modelId="{4EA91F67-E5F0-4416-A570-3E0632F80C95}" type="presParOf" srcId="{938BC2CA-690C-4D51-B6A5-AA7F88EB2222}" destId="{F9BEC3C6-EB59-4372-8F3B-8F9FFE92F23A}" srcOrd="6" destOrd="0" presId="urn:microsoft.com/office/officeart/2005/8/layout/list1"/>
    <dgm:cxn modelId="{3A48310E-94F6-463E-AA05-6A84E429AA57}" type="presParOf" srcId="{938BC2CA-690C-4D51-B6A5-AA7F88EB2222}" destId="{DAFA9861-0F2D-43AB-81FC-54F10DF9FACE}" srcOrd="7" destOrd="0" presId="urn:microsoft.com/office/officeart/2005/8/layout/list1"/>
    <dgm:cxn modelId="{660CDC4B-2CF2-4F98-BC01-1876BC4D62B7}" type="presParOf" srcId="{938BC2CA-690C-4D51-B6A5-AA7F88EB2222}" destId="{5432E97D-2BA9-4FFA-98A7-E7113D573AB9}" srcOrd="8" destOrd="0" presId="urn:microsoft.com/office/officeart/2005/8/layout/list1"/>
    <dgm:cxn modelId="{BDE38268-E04C-4C75-95FB-AD4239E42714}" type="presParOf" srcId="{5432E97D-2BA9-4FFA-98A7-E7113D573AB9}" destId="{039738E0-2322-49F6-8361-704EE72FE6C7}" srcOrd="0" destOrd="0" presId="urn:microsoft.com/office/officeart/2005/8/layout/list1"/>
    <dgm:cxn modelId="{0F916423-6D57-4D6A-9AED-B08F908E79A3}" type="presParOf" srcId="{5432E97D-2BA9-4FFA-98A7-E7113D573AB9}" destId="{CC5C2B46-840B-4441-9FB6-C16332F75EF1}" srcOrd="1" destOrd="0" presId="urn:microsoft.com/office/officeart/2005/8/layout/list1"/>
    <dgm:cxn modelId="{34FC07EF-45D7-4223-9B70-40DBA43CEE2B}" type="presParOf" srcId="{938BC2CA-690C-4D51-B6A5-AA7F88EB2222}" destId="{AF0C4533-7253-4B5E-AF9E-00B8B412EA6D}" srcOrd="9" destOrd="0" presId="urn:microsoft.com/office/officeart/2005/8/layout/list1"/>
    <dgm:cxn modelId="{BABD1270-C744-468A-B731-7CFD40982EA4}" type="presParOf" srcId="{938BC2CA-690C-4D51-B6A5-AA7F88EB2222}" destId="{2BD87E6F-9F02-4976-9A16-9A7906585CFB}" srcOrd="10" destOrd="0" presId="urn:microsoft.com/office/officeart/2005/8/layout/list1"/>
    <dgm:cxn modelId="{9BD27947-16C8-4D14-819D-29FC2A10124A}" type="presParOf" srcId="{938BC2CA-690C-4D51-B6A5-AA7F88EB2222}" destId="{43DA2EC6-68AC-436A-A6AB-C60459A90541}" srcOrd="11" destOrd="0" presId="urn:microsoft.com/office/officeart/2005/8/layout/list1"/>
    <dgm:cxn modelId="{F5824BC6-C0E4-4E87-8E6B-B7F57C8F4C18}" type="presParOf" srcId="{938BC2CA-690C-4D51-B6A5-AA7F88EB2222}" destId="{376D02FD-4703-4826-BAFF-CC6D87BBCE05}" srcOrd="12" destOrd="0" presId="urn:microsoft.com/office/officeart/2005/8/layout/list1"/>
    <dgm:cxn modelId="{D6A33A8D-BF48-4D03-99EE-C425BCE2E4F8}" type="presParOf" srcId="{376D02FD-4703-4826-BAFF-CC6D87BBCE05}" destId="{4571C8A2-F605-4CC2-A1E3-89D0679EEF94}" srcOrd="0" destOrd="0" presId="urn:microsoft.com/office/officeart/2005/8/layout/list1"/>
    <dgm:cxn modelId="{573E9B77-F56C-4DB7-A3CB-7E858372D199}" type="presParOf" srcId="{376D02FD-4703-4826-BAFF-CC6D87BBCE05}" destId="{8830D470-BFF9-4C54-8229-2E15FC08F662}" srcOrd="1" destOrd="0" presId="urn:microsoft.com/office/officeart/2005/8/layout/list1"/>
    <dgm:cxn modelId="{45560E31-3CB2-4243-AE4A-A5432054F576}" type="presParOf" srcId="{938BC2CA-690C-4D51-B6A5-AA7F88EB2222}" destId="{66C99C74-F16A-4677-905A-D1251269E820}" srcOrd="13" destOrd="0" presId="urn:microsoft.com/office/officeart/2005/8/layout/list1"/>
    <dgm:cxn modelId="{B05341D0-5320-4422-9D66-BDD70F378669}" type="presParOf" srcId="{938BC2CA-690C-4D51-B6A5-AA7F88EB2222}" destId="{9EDA3B56-4603-4E2B-B3D0-75016E79AAEC}" srcOrd="14" destOrd="0" presId="urn:microsoft.com/office/officeart/2005/8/layout/list1"/>
    <dgm:cxn modelId="{FE442605-39B4-4163-8D94-997C27CD7331}" type="presParOf" srcId="{938BC2CA-690C-4D51-B6A5-AA7F88EB2222}" destId="{07818AAA-3E88-4ED5-B759-825BEBA5E1C3}" srcOrd="15" destOrd="0" presId="urn:microsoft.com/office/officeart/2005/8/layout/list1"/>
    <dgm:cxn modelId="{2BE4D630-AC23-43E3-A25D-1B836820823C}" type="presParOf" srcId="{938BC2CA-690C-4D51-B6A5-AA7F88EB2222}" destId="{C1EA45A5-9A3C-4C99-9898-1AD8F61CE84D}" srcOrd="16" destOrd="0" presId="urn:microsoft.com/office/officeart/2005/8/layout/list1"/>
    <dgm:cxn modelId="{3D708074-F6F7-4E47-8B6C-0695222EA129}" type="presParOf" srcId="{C1EA45A5-9A3C-4C99-9898-1AD8F61CE84D}" destId="{DC4A7195-5534-4C2E-B709-A7BAC91852C8}" srcOrd="0" destOrd="0" presId="urn:microsoft.com/office/officeart/2005/8/layout/list1"/>
    <dgm:cxn modelId="{60F57353-3C72-4D2D-BD53-5F6FC9818C01}" type="presParOf" srcId="{C1EA45A5-9A3C-4C99-9898-1AD8F61CE84D}" destId="{D54E9A5E-4161-45D8-A6CE-6D844C3D0CB5}" srcOrd="1" destOrd="0" presId="urn:microsoft.com/office/officeart/2005/8/layout/list1"/>
    <dgm:cxn modelId="{6FC318E2-04D9-4EEB-BAEA-A0228685AEBD}" type="presParOf" srcId="{938BC2CA-690C-4D51-B6A5-AA7F88EB2222}" destId="{A40D970C-2B58-4BC6-AEC2-7887FDEE3468}" srcOrd="17" destOrd="0" presId="urn:microsoft.com/office/officeart/2005/8/layout/list1"/>
    <dgm:cxn modelId="{C109CA12-BBA9-4B10-A5DA-8FD5AB1DE71E}" type="presParOf" srcId="{938BC2CA-690C-4D51-B6A5-AA7F88EB2222}" destId="{7CA7EB34-2A1A-49B1-827C-42F6176D587B}" srcOrd="18" destOrd="0" presId="urn:microsoft.com/office/officeart/2005/8/layout/list1"/>
    <dgm:cxn modelId="{6848CC96-6004-47FF-892B-4CBCEED850E9}" type="presParOf" srcId="{938BC2CA-690C-4D51-B6A5-AA7F88EB2222}" destId="{12FB5535-A938-413C-8C24-C1F98185F738}" srcOrd="19" destOrd="0" presId="urn:microsoft.com/office/officeart/2005/8/layout/list1"/>
    <dgm:cxn modelId="{26957389-17AE-4530-B669-B1F0B35E175B}" type="presParOf" srcId="{938BC2CA-690C-4D51-B6A5-AA7F88EB2222}" destId="{576FA42A-649F-458F-9887-3500142A3E58}" srcOrd="20" destOrd="0" presId="urn:microsoft.com/office/officeart/2005/8/layout/list1"/>
    <dgm:cxn modelId="{42E26AE6-70F2-4DA1-A4DB-7BBD7219A732}" type="presParOf" srcId="{576FA42A-649F-458F-9887-3500142A3E58}" destId="{46EC694E-1414-44B0-8152-A6F481B236B2}" srcOrd="0" destOrd="0" presId="urn:microsoft.com/office/officeart/2005/8/layout/list1"/>
    <dgm:cxn modelId="{A479BAC4-86D6-41F9-8487-5EBE79A36C39}" type="presParOf" srcId="{576FA42A-649F-458F-9887-3500142A3E58}" destId="{A488F0DB-02B5-4829-A2B3-2ED09E37E751}" srcOrd="1" destOrd="0" presId="urn:microsoft.com/office/officeart/2005/8/layout/list1"/>
    <dgm:cxn modelId="{EDF9C3E6-62A6-4661-8982-D784361C29FD}" type="presParOf" srcId="{938BC2CA-690C-4D51-B6A5-AA7F88EB2222}" destId="{F5B5D909-CC0B-45DB-9F2E-2A0110BE9053}" srcOrd="21" destOrd="0" presId="urn:microsoft.com/office/officeart/2005/8/layout/list1"/>
    <dgm:cxn modelId="{739F3333-3F91-4327-AC85-8D25DFFE4C6A}" type="presParOf" srcId="{938BC2CA-690C-4D51-B6A5-AA7F88EB2222}" destId="{40D4B85D-543A-454B-88E1-33F4CA94D683}" srcOrd="22" destOrd="0" presId="urn:microsoft.com/office/officeart/2005/8/layout/list1"/>
    <dgm:cxn modelId="{0E14BA70-B634-4434-8DE7-85575A9A1DE1}" type="presParOf" srcId="{938BC2CA-690C-4D51-B6A5-AA7F88EB2222}" destId="{895D67E2-F87A-42D6-AC85-2682E6C78EA9}" srcOrd="23" destOrd="0" presId="urn:microsoft.com/office/officeart/2005/8/layout/list1"/>
    <dgm:cxn modelId="{C5B2E2BF-30C4-4C51-816B-39BB7904E266}" type="presParOf" srcId="{938BC2CA-690C-4D51-B6A5-AA7F88EB2222}" destId="{E1D91B09-74C1-49AE-8CF9-88E4148F7FCD}" srcOrd="24" destOrd="0" presId="urn:microsoft.com/office/officeart/2005/8/layout/list1"/>
    <dgm:cxn modelId="{5B3A4771-8866-459C-ACA4-49F20BFC3E80}" type="presParOf" srcId="{E1D91B09-74C1-49AE-8CF9-88E4148F7FCD}" destId="{F3CEC5F8-58D6-44FE-B9DE-66AAAB4E5ACB}" srcOrd="0" destOrd="0" presId="urn:microsoft.com/office/officeart/2005/8/layout/list1"/>
    <dgm:cxn modelId="{85C4C403-00F3-40F2-BB9F-9BB0FDB0D742}" type="presParOf" srcId="{E1D91B09-74C1-49AE-8CF9-88E4148F7FCD}" destId="{C31E7E37-3C07-423D-AD6B-DB502FF09162}" srcOrd="1" destOrd="0" presId="urn:microsoft.com/office/officeart/2005/8/layout/list1"/>
    <dgm:cxn modelId="{C84D2517-A3E2-4C1C-B289-E1907262A178}" type="presParOf" srcId="{938BC2CA-690C-4D51-B6A5-AA7F88EB2222}" destId="{96C3BD80-045F-48BD-8AC1-38A1E80474F7}" srcOrd="25" destOrd="0" presId="urn:microsoft.com/office/officeart/2005/8/layout/list1"/>
    <dgm:cxn modelId="{05971B23-E527-4D93-98D7-0CE28080DF04}" type="presParOf" srcId="{938BC2CA-690C-4D51-B6A5-AA7F88EB2222}" destId="{DC572AD5-843C-4B03-97B8-ADE4DC38CCEE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601CC3-00E7-47DC-AD6F-8BC8B795F0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BE9792-FEFE-412F-A0EB-083C1A972421}">
      <dgm:prSet/>
      <dgm:spPr/>
      <dgm:t>
        <a:bodyPr/>
        <a:lstStyle/>
        <a:p>
          <a:r>
            <a:rPr lang="es-ES" b="1" dirty="0" err="1"/>
            <a:t>Baud</a:t>
          </a:r>
          <a:r>
            <a:rPr lang="es-ES" b="1" dirty="0"/>
            <a:t> </a:t>
          </a:r>
          <a:r>
            <a:rPr lang="es-ES" b="1" dirty="0" err="1"/>
            <a:t>Rate</a:t>
          </a:r>
          <a:r>
            <a:rPr lang="es-ES" b="1" dirty="0"/>
            <a:t> </a:t>
          </a:r>
          <a:r>
            <a:rPr lang="es-ES" b="1" dirty="0" err="1"/>
            <a:t>Generator</a:t>
          </a:r>
          <a:endParaRPr lang="en-US" dirty="0"/>
        </a:p>
      </dgm:t>
    </dgm:pt>
    <dgm:pt modelId="{4000E18F-526D-41C3-9428-14C4A861BC19}" type="parTrans" cxnId="{4B6C83F1-81DA-4D68-9A94-9E5D128842BF}">
      <dgm:prSet/>
      <dgm:spPr/>
      <dgm:t>
        <a:bodyPr/>
        <a:lstStyle/>
        <a:p>
          <a:endParaRPr lang="en-US"/>
        </a:p>
      </dgm:t>
    </dgm:pt>
    <dgm:pt modelId="{7399A133-1097-4E50-8C39-36C1ADEA3DBD}" type="sibTrans" cxnId="{4B6C83F1-81DA-4D68-9A94-9E5D128842BF}">
      <dgm:prSet/>
      <dgm:spPr/>
      <dgm:t>
        <a:bodyPr/>
        <a:lstStyle/>
        <a:p>
          <a:endParaRPr lang="en-US"/>
        </a:p>
      </dgm:t>
    </dgm:pt>
    <dgm:pt modelId="{D8617684-D757-4F76-8B6E-A83DA69507AA}">
      <dgm:prSet/>
      <dgm:spPr/>
      <dgm:t>
        <a:bodyPr/>
        <a:lstStyle/>
        <a:p>
          <a:r>
            <a:rPr lang="es-ES"/>
            <a:t>Genera la señal de reloj ajustada para la transmisión y recepción de datos.</a:t>
          </a:r>
          <a:endParaRPr lang="en-US"/>
        </a:p>
      </dgm:t>
    </dgm:pt>
    <dgm:pt modelId="{994DA0B3-3AC3-4D1F-9C5D-9EAFD86FC8F7}" type="parTrans" cxnId="{00E39A41-60B2-4AE6-B0D6-92A8C694273E}">
      <dgm:prSet/>
      <dgm:spPr/>
      <dgm:t>
        <a:bodyPr/>
        <a:lstStyle/>
        <a:p>
          <a:endParaRPr lang="en-US"/>
        </a:p>
      </dgm:t>
    </dgm:pt>
    <dgm:pt modelId="{FF72D868-2D6F-4143-B19A-E0C42FB54F1D}" type="sibTrans" cxnId="{00E39A41-60B2-4AE6-B0D6-92A8C694273E}">
      <dgm:prSet/>
      <dgm:spPr/>
      <dgm:t>
        <a:bodyPr/>
        <a:lstStyle/>
        <a:p>
          <a:endParaRPr lang="en-US"/>
        </a:p>
      </dgm:t>
    </dgm:pt>
    <dgm:pt modelId="{2664BFBC-BC19-4E17-8222-242E031E6AFA}">
      <dgm:prSet/>
      <dgm:spPr/>
      <dgm:t>
        <a:bodyPr/>
        <a:lstStyle/>
        <a:p>
          <a:r>
            <a:rPr lang="es-ES"/>
            <a:t>Se implementa mediante un divisor de frecuencia.</a:t>
          </a:r>
          <a:endParaRPr lang="en-US"/>
        </a:p>
      </dgm:t>
    </dgm:pt>
    <dgm:pt modelId="{D2D0AF42-BACC-4AE3-BD3D-9FE221AFD28C}" type="parTrans" cxnId="{33D78149-E9DA-4BAF-B2E6-B254458AD757}">
      <dgm:prSet/>
      <dgm:spPr/>
      <dgm:t>
        <a:bodyPr/>
        <a:lstStyle/>
        <a:p>
          <a:endParaRPr lang="en-US"/>
        </a:p>
      </dgm:t>
    </dgm:pt>
    <dgm:pt modelId="{2EFFCAD5-AEB9-44A0-B895-E9B15A3BA483}" type="sibTrans" cxnId="{33D78149-E9DA-4BAF-B2E6-B254458AD757}">
      <dgm:prSet/>
      <dgm:spPr/>
      <dgm:t>
        <a:bodyPr/>
        <a:lstStyle/>
        <a:p>
          <a:endParaRPr lang="en-US"/>
        </a:p>
      </dgm:t>
    </dgm:pt>
    <dgm:pt modelId="{EF805C9C-D3F1-402A-9CD8-3A1BABCB9C2E}">
      <dgm:prSet/>
      <dgm:spPr/>
      <dgm:t>
        <a:bodyPr/>
        <a:lstStyle/>
        <a:p>
          <a:r>
            <a:rPr lang="es-ES" b="1"/>
            <a:t>Transmisor (TX Module)</a:t>
          </a:r>
          <a:endParaRPr lang="en-US"/>
        </a:p>
      </dgm:t>
    </dgm:pt>
    <dgm:pt modelId="{01DD6D1A-2DF7-4986-961C-DAC2810BCF91}" type="parTrans" cxnId="{5C864A61-102E-4BCD-99E1-8AB0D369B5EB}">
      <dgm:prSet/>
      <dgm:spPr/>
      <dgm:t>
        <a:bodyPr/>
        <a:lstStyle/>
        <a:p>
          <a:endParaRPr lang="en-US"/>
        </a:p>
      </dgm:t>
    </dgm:pt>
    <dgm:pt modelId="{BB11CE8C-6B0A-4570-9E60-FB9C056C0241}" type="sibTrans" cxnId="{5C864A61-102E-4BCD-99E1-8AB0D369B5EB}">
      <dgm:prSet/>
      <dgm:spPr/>
      <dgm:t>
        <a:bodyPr/>
        <a:lstStyle/>
        <a:p>
          <a:endParaRPr lang="en-US"/>
        </a:p>
      </dgm:t>
    </dgm:pt>
    <dgm:pt modelId="{3AAD2C4F-ECCB-44B9-849D-85BC007F47B1}">
      <dgm:prSet/>
      <dgm:spPr/>
      <dgm:t>
        <a:bodyPr/>
        <a:lstStyle/>
        <a:p>
          <a:r>
            <a:rPr lang="es-ES" dirty="0"/>
            <a:t>Recibe datos en paralelo y los convierte en serie.</a:t>
          </a:r>
          <a:endParaRPr lang="en-US" dirty="0"/>
        </a:p>
      </dgm:t>
    </dgm:pt>
    <dgm:pt modelId="{E73FC112-9BC1-4DD5-BF2B-D1391337360D}" type="parTrans" cxnId="{653A5B1A-3004-4D17-A67D-633B9B322DCB}">
      <dgm:prSet/>
      <dgm:spPr/>
      <dgm:t>
        <a:bodyPr/>
        <a:lstStyle/>
        <a:p>
          <a:endParaRPr lang="en-US"/>
        </a:p>
      </dgm:t>
    </dgm:pt>
    <dgm:pt modelId="{6803383E-C8D6-40C1-BF94-160E7FFAB9E9}" type="sibTrans" cxnId="{653A5B1A-3004-4D17-A67D-633B9B322DCB}">
      <dgm:prSet/>
      <dgm:spPr/>
      <dgm:t>
        <a:bodyPr/>
        <a:lstStyle/>
        <a:p>
          <a:endParaRPr lang="en-US"/>
        </a:p>
      </dgm:t>
    </dgm:pt>
    <dgm:pt modelId="{5166DFC2-E941-42E9-9DDE-83B6119B234B}">
      <dgm:prSet/>
      <dgm:spPr/>
      <dgm:t>
        <a:bodyPr/>
        <a:lstStyle/>
        <a:p>
          <a:r>
            <a:rPr lang="es-ES"/>
            <a:t>Controla la temporización de bits y genera la trama UART.</a:t>
          </a:r>
          <a:endParaRPr lang="en-US"/>
        </a:p>
      </dgm:t>
    </dgm:pt>
    <dgm:pt modelId="{3DE5BF87-9918-43CB-931C-D851197DE038}" type="parTrans" cxnId="{3AF7E661-5C07-4BD4-B20E-D6C2A28D6655}">
      <dgm:prSet/>
      <dgm:spPr/>
      <dgm:t>
        <a:bodyPr/>
        <a:lstStyle/>
        <a:p>
          <a:endParaRPr lang="en-US"/>
        </a:p>
      </dgm:t>
    </dgm:pt>
    <dgm:pt modelId="{EF99326A-BCB0-436B-939B-AFABC69E02E4}" type="sibTrans" cxnId="{3AF7E661-5C07-4BD4-B20E-D6C2A28D6655}">
      <dgm:prSet/>
      <dgm:spPr/>
      <dgm:t>
        <a:bodyPr/>
        <a:lstStyle/>
        <a:p>
          <a:endParaRPr lang="en-US"/>
        </a:p>
      </dgm:t>
    </dgm:pt>
    <dgm:pt modelId="{7992BD03-BFDE-499A-B02D-AC18A7549B16}">
      <dgm:prSet/>
      <dgm:spPr/>
      <dgm:t>
        <a:bodyPr/>
        <a:lstStyle/>
        <a:p>
          <a:r>
            <a:rPr lang="es-ES"/>
            <a:t>Implementado con un registro de desplazamiento y lógica de control.</a:t>
          </a:r>
          <a:endParaRPr lang="en-US"/>
        </a:p>
      </dgm:t>
    </dgm:pt>
    <dgm:pt modelId="{256E099A-574A-4D68-B5EA-6855C7DC509A}" type="parTrans" cxnId="{E00DCF84-8586-4569-AC2B-C27AC13FF300}">
      <dgm:prSet/>
      <dgm:spPr/>
      <dgm:t>
        <a:bodyPr/>
        <a:lstStyle/>
        <a:p>
          <a:endParaRPr lang="en-US"/>
        </a:p>
      </dgm:t>
    </dgm:pt>
    <dgm:pt modelId="{89F7881E-534F-4C64-BFDD-5E8DA2C1F82D}" type="sibTrans" cxnId="{E00DCF84-8586-4569-AC2B-C27AC13FF300}">
      <dgm:prSet/>
      <dgm:spPr/>
      <dgm:t>
        <a:bodyPr/>
        <a:lstStyle/>
        <a:p>
          <a:endParaRPr lang="en-US"/>
        </a:p>
      </dgm:t>
    </dgm:pt>
    <dgm:pt modelId="{E7B3385D-569B-46DA-B59A-FEDF29135A0E}">
      <dgm:prSet/>
      <dgm:spPr/>
      <dgm:t>
        <a:bodyPr/>
        <a:lstStyle/>
        <a:p>
          <a:r>
            <a:rPr lang="es-ES" b="1"/>
            <a:t>Receptor (RX Module)</a:t>
          </a:r>
          <a:endParaRPr lang="en-US"/>
        </a:p>
      </dgm:t>
    </dgm:pt>
    <dgm:pt modelId="{CAEB9845-687B-46A2-A04D-9C326171EAF6}" type="parTrans" cxnId="{58BF6769-E5CD-409E-88CD-D6B83B9DB5A6}">
      <dgm:prSet/>
      <dgm:spPr/>
      <dgm:t>
        <a:bodyPr/>
        <a:lstStyle/>
        <a:p>
          <a:endParaRPr lang="en-US"/>
        </a:p>
      </dgm:t>
    </dgm:pt>
    <dgm:pt modelId="{8AFF3CED-A043-48A5-9C80-3953E65C134E}" type="sibTrans" cxnId="{58BF6769-E5CD-409E-88CD-D6B83B9DB5A6}">
      <dgm:prSet/>
      <dgm:spPr/>
      <dgm:t>
        <a:bodyPr/>
        <a:lstStyle/>
        <a:p>
          <a:endParaRPr lang="en-US"/>
        </a:p>
      </dgm:t>
    </dgm:pt>
    <dgm:pt modelId="{AB6916A1-1FD0-4D67-8E1E-C8802BB4A10D}">
      <dgm:prSet/>
      <dgm:spPr/>
      <dgm:t>
        <a:bodyPr/>
        <a:lstStyle/>
        <a:p>
          <a:r>
            <a:rPr lang="es-ES"/>
            <a:t>Captura los bits seriales y los convierte en paralelo.</a:t>
          </a:r>
          <a:endParaRPr lang="en-US"/>
        </a:p>
      </dgm:t>
    </dgm:pt>
    <dgm:pt modelId="{88E55567-AADC-497C-9471-6093527BB7FB}" type="parTrans" cxnId="{1E22A467-3C5D-42F2-A6E3-70362F5E03B3}">
      <dgm:prSet/>
      <dgm:spPr/>
      <dgm:t>
        <a:bodyPr/>
        <a:lstStyle/>
        <a:p>
          <a:endParaRPr lang="en-US"/>
        </a:p>
      </dgm:t>
    </dgm:pt>
    <dgm:pt modelId="{EC96B855-BF5F-45CD-92AB-18A657B98DB1}" type="sibTrans" cxnId="{1E22A467-3C5D-42F2-A6E3-70362F5E03B3}">
      <dgm:prSet/>
      <dgm:spPr/>
      <dgm:t>
        <a:bodyPr/>
        <a:lstStyle/>
        <a:p>
          <a:endParaRPr lang="en-US"/>
        </a:p>
      </dgm:t>
    </dgm:pt>
    <dgm:pt modelId="{8E32AC94-09E0-427F-A7A8-83B9EF6EC5E3}">
      <dgm:prSet/>
      <dgm:spPr/>
      <dgm:t>
        <a:bodyPr/>
        <a:lstStyle/>
        <a:p>
          <a:r>
            <a:rPr lang="es-ES"/>
            <a:t>Detecta el bit de inicio y sincroniza la recepción con el baud rate.</a:t>
          </a:r>
          <a:endParaRPr lang="en-US"/>
        </a:p>
      </dgm:t>
    </dgm:pt>
    <dgm:pt modelId="{5D0FF1D5-3B97-4051-A2E1-3405B7F3EBD1}" type="parTrans" cxnId="{4D4E672D-3ABF-43A5-B9E5-92A0DE7160C6}">
      <dgm:prSet/>
      <dgm:spPr/>
      <dgm:t>
        <a:bodyPr/>
        <a:lstStyle/>
        <a:p>
          <a:endParaRPr lang="en-US"/>
        </a:p>
      </dgm:t>
    </dgm:pt>
    <dgm:pt modelId="{70302EA0-CDBA-415A-8684-C2C7C9F87911}" type="sibTrans" cxnId="{4D4E672D-3ABF-43A5-B9E5-92A0DE7160C6}">
      <dgm:prSet/>
      <dgm:spPr/>
      <dgm:t>
        <a:bodyPr/>
        <a:lstStyle/>
        <a:p>
          <a:endParaRPr lang="en-US"/>
        </a:p>
      </dgm:t>
    </dgm:pt>
    <dgm:pt modelId="{3F12C17B-529D-4FC1-BEA1-E43B6B71FA3F}">
      <dgm:prSet/>
      <dgm:spPr/>
      <dgm:t>
        <a:bodyPr/>
        <a:lstStyle/>
        <a:p>
          <a:r>
            <a:rPr lang="es-ES"/>
            <a:t>Verifica la paridad y extrae los datos.</a:t>
          </a:r>
          <a:endParaRPr lang="en-US"/>
        </a:p>
      </dgm:t>
    </dgm:pt>
    <dgm:pt modelId="{23D8C9AD-E9F7-44B8-8652-03D995C2E0CA}" type="parTrans" cxnId="{04D2E2D2-B472-4529-A655-EBF32473FF5C}">
      <dgm:prSet/>
      <dgm:spPr/>
      <dgm:t>
        <a:bodyPr/>
        <a:lstStyle/>
        <a:p>
          <a:endParaRPr lang="en-US"/>
        </a:p>
      </dgm:t>
    </dgm:pt>
    <dgm:pt modelId="{95686B83-9000-4D84-9DE4-1A8735F9ECDA}" type="sibTrans" cxnId="{04D2E2D2-B472-4529-A655-EBF32473FF5C}">
      <dgm:prSet/>
      <dgm:spPr/>
      <dgm:t>
        <a:bodyPr/>
        <a:lstStyle/>
        <a:p>
          <a:endParaRPr lang="en-US"/>
        </a:p>
      </dgm:t>
    </dgm:pt>
    <dgm:pt modelId="{624B0BAD-05DA-43A7-9E6F-ED82D8E09F86}">
      <dgm:prSet/>
      <dgm:spPr/>
      <dgm:t>
        <a:bodyPr/>
        <a:lstStyle/>
        <a:p>
          <a:r>
            <a:rPr lang="es-ES" b="1"/>
            <a:t>FIFO Buffer</a:t>
          </a:r>
          <a:endParaRPr lang="en-US"/>
        </a:p>
      </dgm:t>
    </dgm:pt>
    <dgm:pt modelId="{8CC5E47C-0F40-453C-B582-230FE1A23529}" type="parTrans" cxnId="{0935583B-6156-4539-8EB6-1D8172ED7840}">
      <dgm:prSet/>
      <dgm:spPr/>
      <dgm:t>
        <a:bodyPr/>
        <a:lstStyle/>
        <a:p>
          <a:endParaRPr lang="en-US"/>
        </a:p>
      </dgm:t>
    </dgm:pt>
    <dgm:pt modelId="{255203F3-7818-467B-80BC-6687D8F8B1B6}" type="sibTrans" cxnId="{0935583B-6156-4539-8EB6-1D8172ED7840}">
      <dgm:prSet/>
      <dgm:spPr/>
      <dgm:t>
        <a:bodyPr/>
        <a:lstStyle/>
        <a:p>
          <a:endParaRPr lang="en-US"/>
        </a:p>
      </dgm:t>
    </dgm:pt>
    <dgm:pt modelId="{0A86E003-684B-452A-B3E3-C4B78BDE2D0F}">
      <dgm:prSet/>
      <dgm:spPr/>
      <dgm:t>
        <a:bodyPr/>
        <a:lstStyle/>
        <a:p>
          <a:r>
            <a:rPr lang="es-ES"/>
            <a:t>Almacena temporalmente los datos transmitidos y recibidos.</a:t>
          </a:r>
          <a:endParaRPr lang="en-US"/>
        </a:p>
      </dgm:t>
    </dgm:pt>
    <dgm:pt modelId="{2CF15916-6C67-4151-B596-08E155B0D9CF}" type="parTrans" cxnId="{F60F23BA-4C61-417E-91B8-F3FACEC67F3B}">
      <dgm:prSet/>
      <dgm:spPr/>
      <dgm:t>
        <a:bodyPr/>
        <a:lstStyle/>
        <a:p>
          <a:endParaRPr lang="en-US"/>
        </a:p>
      </dgm:t>
    </dgm:pt>
    <dgm:pt modelId="{F9D303BA-5A6D-49F3-9251-A82EA95C7B4D}" type="sibTrans" cxnId="{F60F23BA-4C61-417E-91B8-F3FACEC67F3B}">
      <dgm:prSet/>
      <dgm:spPr/>
      <dgm:t>
        <a:bodyPr/>
        <a:lstStyle/>
        <a:p>
          <a:endParaRPr lang="en-US"/>
        </a:p>
      </dgm:t>
    </dgm:pt>
    <dgm:pt modelId="{8608E2D7-1DEE-4C66-9479-1F2D1D830F1C}">
      <dgm:prSet/>
      <dgm:spPr/>
      <dgm:t>
        <a:bodyPr/>
        <a:lstStyle/>
        <a:p>
          <a:r>
            <a:rPr lang="es-ES"/>
            <a:t>Implementado con registros de desplazamiento o memoria RAM en FPGA.</a:t>
          </a:r>
          <a:endParaRPr lang="en-US"/>
        </a:p>
      </dgm:t>
    </dgm:pt>
    <dgm:pt modelId="{E340E8D2-406C-4F18-AD53-88AFAA9782BA}" type="parTrans" cxnId="{75BCD049-0434-4ECA-8676-7A46D9DA87C6}">
      <dgm:prSet/>
      <dgm:spPr/>
      <dgm:t>
        <a:bodyPr/>
        <a:lstStyle/>
        <a:p>
          <a:endParaRPr lang="en-US"/>
        </a:p>
      </dgm:t>
    </dgm:pt>
    <dgm:pt modelId="{38C1C2DF-4D6E-4C91-A9B9-10FABB5B290D}" type="sibTrans" cxnId="{75BCD049-0434-4ECA-8676-7A46D9DA87C6}">
      <dgm:prSet/>
      <dgm:spPr/>
      <dgm:t>
        <a:bodyPr/>
        <a:lstStyle/>
        <a:p>
          <a:endParaRPr lang="en-US"/>
        </a:p>
      </dgm:t>
    </dgm:pt>
    <dgm:pt modelId="{679EEE80-CF08-4FC1-BE23-05B28F72285B}">
      <dgm:prSet/>
      <dgm:spPr/>
      <dgm:t>
        <a:bodyPr/>
        <a:lstStyle/>
        <a:p>
          <a:r>
            <a:rPr lang="es-ES" b="1"/>
            <a:t>Unidad de Control (FSM - Finite State Machine)</a:t>
          </a:r>
          <a:endParaRPr lang="en-US"/>
        </a:p>
      </dgm:t>
    </dgm:pt>
    <dgm:pt modelId="{3E08737B-484E-4D2C-9863-5A79574A3DAF}" type="parTrans" cxnId="{AA58F9E4-A0AF-400A-90E3-2118CCA36291}">
      <dgm:prSet/>
      <dgm:spPr/>
      <dgm:t>
        <a:bodyPr/>
        <a:lstStyle/>
        <a:p>
          <a:endParaRPr lang="en-US"/>
        </a:p>
      </dgm:t>
    </dgm:pt>
    <dgm:pt modelId="{AD445A14-8209-490A-B706-FEFCA7F0AF9E}" type="sibTrans" cxnId="{AA58F9E4-A0AF-400A-90E3-2118CCA36291}">
      <dgm:prSet/>
      <dgm:spPr/>
      <dgm:t>
        <a:bodyPr/>
        <a:lstStyle/>
        <a:p>
          <a:endParaRPr lang="en-US"/>
        </a:p>
      </dgm:t>
    </dgm:pt>
    <dgm:pt modelId="{F65AB5BE-472A-44A7-B76A-3350BDC8B889}">
      <dgm:prSet/>
      <dgm:spPr/>
      <dgm:t>
        <a:bodyPr/>
        <a:lstStyle/>
        <a:p>
          <a:r>
            <a:rPr lang="es-ES"/>
            <a:t>Coordina la transmisión y recepción.</a:t>
          </a:r>
          <a:endParaRPr lang="en-US"/>
        </a:p>
      </dgm:t>
    </dgm:pt>
    <dgm:pt modelId="{43FC069D-7363-4AA1-8A6A-35FAEE8E07D5}" type="parTrans" cxnId="{A428B629-F67D-4083-9563-F0D100098167}">
      <dgm:prSet/>
      <dgm:spPr/>
      <dgm:t>
        <a:bodyPr/>
        <a:lstStyle/>
        <a:p>
          <a:endParaRPr lang="en-US"/>
        </a:p>
      </dgm:t>
    </dgm:pt>
    <dgm:pt modelId="{5B304D3A-CA76-4B79-8E14-AF40C16F1111}" type="sibTrans" cxnId="{A428B629-F67D-4083-9563-F0D100098167}">
      <dgm:prSet/>
      <dgm:spPr/>
      <dgm:t>
        <a:bodyPr/>
        <a:lstStyle/>
        <a:p>
          <a:endParaRPr lang="en-US"/>
        </a:p>
      </dgm:t>
    </dgm:pt>
    <dgm:pt modelId="{D63E13AD-DDA8-452D-A120-705461ED2DF0}">
      <dgm:prSet/>
      <dgm:spPr/>
      <dgm:t>
        <a:bodyPr/>
        <a:lstStyle/>
        <a:p>
          <a:r>
            <a:rPr lang="es-ES"/>
            <a:t>Gestiona interrupciones y señales de control.</a:t>
          </a:r>
          <a:endParaRPr lang="en-US"/>
        </a:p>
      </dgm:t>
    </dgm:pt>
    <dgm:pt modelId="{CE0AECDD-7D5D-44C0-A1B7-4D2E24A2AE82}" type="parTrans" cxnId="{4E0D8745-9A02-4EB3-867F-1E6D2C638F63}">
      <dgm:prSet/>
      <dgm:spPr/>
      <dgm:t>
        <a:bodyPr/>
        <a:lstStyle/>
        <a:p>
          <a:endParaRPr lang="en-US"/>
        </a:p>
      </dgm:t>
    </dgm:pt>
    <dgm:pt modelId="{D422E354-AAD2-4ED3-885A-B1F6AC6E3691}" type="sibTrans" cxnId="{4E0D8745-9A02-4EB3-867F-1E6D2C638F63}">
      <dgm:prSet/>
      <dgm:spPr/>
      <dgm:t>
        <a:bodyPr/>
        <a:lstStyle/>
        <a:p>
          <a:endParaRPr lang="en-US"/>
        </a:p>
      </dgm:t>
    </dgm:pt>
    <dgm:pt modelId="{CCB88B8B-A183-4284-9984-671B835EEF6F}" type="pres">
      <dgm:prSet presAssocID="{E3601CC3-00E7-47DC-AD6F-8BC8B795F0EA}" presName="Name0" presStyleCnt="0">
        <dgm:presLayoutVars>
          <dgm:dir/>
          <dgm:animLvl val="lvl"/>
          <dgm:resizeHandles val="exact"/>
        </dgm:presLayoutVars>
      </dgm:prSet>
      <dgm:spPr/>
    </dgm:pt>
    <dgm:pt modelId="{564A4BE4-A7D9-4FD2-87E2-C59398175B9A}" type="pres">
      <dgm:prSet presAssocID="{A9BE9792-FEFE-412F-A0EB-083C1A972421}" presName="linNode" presStyleCnt="0"/>
      <dgm:spPr/>
    </dgm:pt>
    <dgm:pt modelId="{6F600FE6-42EC-423A-B4F1-85221283FDC8}" type="pres">
      <dgm:prSet presAssocID="{A9BE9792-FEFE-412F-A0EB-083C1A972421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BDE8AC0-AE9C-45CC-BE33-1A8AB5AE7703}" type="pres">
      <dgm:prSet presAssocID="{A9BE9792-FEFE-412F-A0EB-083C1A972421}" presName="descendantText" presStyleLbl="alignAccFollowNode1" presStyleIdx="0" presStyleCnt="5">
        <dgm:presLayoutVars>
          <dgm:bulletEnabled val="1"/>
        </dgm:presLayoutVars>
      </dgm:prSet>
      <dgm:spPr/>
    </dgm:pt>
    <dgm:pt modelId="{0B072D3D-0BC1-4E99-A340-3C96E0748051}" type="pres">
      <dgm:prSet presAssocID="{7399A133-1097-4E50-8C39-36C1ADEA3DBD}" presName="sp" presStyleCnt="0"/>
      <dgm:spPr/>
    </dgm:pt>
    <dgm:pt modelId="{8F1CA915-5553-4211-94CC-A593DDD88F6E}" type="pres">
      <dgm:prSet presAssocID="{EF805C9C-D3F1-402A-9CD8-3A1BABCB9C2E}" presName="linNode" presStyleCnt="0"/>
      <dgm:spPr/>
    </dgm:pt>
    <dgm:pt modelId="{8E9BB3E7-A027-48F4-A166-DAFBCFAB2C31}" type="pres">
      <dgm:prSet presAssocID="{EF805C9C-D3F1-402A-9CD8-3A1BABCB9C2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2773C06-AC24-4A1E-ADA1-331EEAC4721C}" type="pres">
      <dgm:prSet presAssocID="{EF805C9C-D3F1-402A-9CD8-3A1BABCB9C2E}" presName="descendantText" presStyleLbl="alignAccFollowNode1" presStyleIdx="1" presStyleCnt="5">
        <dgm:presLayoutVars>
          <dgm:bulletEnabled val="1"/>
        </dgm:presLayoutVars>
      </dgm:prSet>
      <dgm:spPr/>
    </dgm:pt>
    <dgm:pt modelId="{2A543E28-6614-47C6-9EFE-124C813D739B}" type="pres">
      <dgm:prSet presAssocID="{BB11CE8C-6B0A-4570-9E60-FB9C056C0241}" presName="sp" presStyleCnt="0"/>
      <dgm:spPr/>
    </dgm:pt>
    <dgm:pt modelId="{3F8506B7-DD3A-404C-8024-93F8A4A5753A}" type="pres">
      <dgm:prSet presAssocID="{E7B3385D-569B-46DA-B59A-FEDF29135A0E}" presName="linNode" presStyleCnt="0"/>
      <dgm:spPr/>
    </dgm:pt>
    <dgm:pt modelId="{1CB2EA72-A3F4-4AD4-9110-45D11FBB7A10}" type="pres">
      <dgm:prSet presAssocID="{E7B3385D-569B-46DA-B59A-FEDF29135A0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AA745ADA-1F6D-4EE7-815B-D466198B87B6}" type="pres">
      <dgm:prSet presAssocID="{E7B3385D-569B-46DA-B59A-FEDF29135A0E}" presName="descendantText" presStyleLbl="alignAccFollowNode1" presStyleIdx="2" presStyleCnt="5">
        <dgm:presLayoutVars>
          <dgm:bulletEnabled val="1"/>
        </dgm:presLayoutVars>
      </dgm:prSet>
      <dgm:spPr/>
    </dgm:pt>
    <dgm:pt modelId="{A5750604-6598-4058-AB41-F4A367ECAC0F}" type="pres">
      <dgm:prSet presAssocID="{8AFF3CED-A043-48A5-9C80-3953E65C134E}" presName="sp" presStyleCnt="0"/>
      <dgm:spPr/>
    </dgm:pt>
    <dgm:pt modelId="{D35F0A10-7402-40D9-850E-550052BD33D9}" type="pres">
      <dgm:prSet presAssocID="{624B0BAD-05DA-43A7-9E6F-ED82D8E09F86}" presName="linNode" presStyleCnt="0"/>
      <dgm:spPr/>
    </dgm:pt>
    <dgm:pt modelId="{EFC94BF8-5EC8-46EB-9EFE-6E6E92AF308A}" type="pres">
      <dgm:prSet presAssocID="{624B0BAD-05DA-43A7-9E6F-ED82D8E09F86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E3A33A2-E7C3-406B-8530-15BE4F03FABE}" type="pres">
      <dgm:prSet presAssocID="{624B0BAD-05DA-43A7-9E6F-ED82D8E09F86}" presName="descendantText" presStyleLbl="alignAccFollowNode1" presStyleIdx="3" presStyleCnt="5">
        <dgm:presLayoutVars>
          <dgm:bulletEnabled val="1"/>
        </dgm:presLayoutVars>
      </dgm:prSet>
      <dgm:spPr/>
    </dgm:pt>
    <dgm:pt modelId="{4766AA10-834B-43BB-B88A-370C15567294}" type="pres">
      <dgm:prSet presAssocID="{255203F3-7818-467B-80BC-6687D8F8B1B6}" presName="sp" presStyleCnt="0"/>
      <dgm:spPr/>
    </dgm:pt>
    <dgm:pt modelId="{85EBE05F-5E9D-482F-88BD-8DB3D00F4F38}" type="pres">
      <dgm:prSet presAssocID="{679EEE80-CF08-4FC1-BE23-05B28F72285B}" presName="linNode" presStyleCnt="0"/>
      <dgm:spPr/>
    </dgm:pt>
    <dgm:pt modelId="{61D15248-8585-449A-8C3B-F5FC9BA07245}" type="pres">
      <dgm:prSet presAssocID="{679EEE80-CF08-4FC1-BE23-05B28F72285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995836F5-257B-4401-96C8-1AFCECEFF36F}" type="pres">
      <dgm:prSet presAssocID="{679EEE80-CF08-4FC1-BE23-05B28F72285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53A5B1A-3004-4D17-A67D-633B9B322DCB}" srcId="{EF805C9C-D3F1-402A-9CD8-3A1BABCB9C2E}" destId="{3AAD2C4F-ECCB-44B9-849D-85BC007F47B1}" srcOrd="0" destOrd="0" parTransId="{E73FC112-9BC1-4DD5-BF2B-D1391337360D}" sibTransId="{6803383E-C8D6-40C1-BF94-160E7FFAB9E9}"/>
    <dgm:cxn modelId="{D6126C21-45DA-49CC-A82B-96735112C6D2}" type="presOf" srcId="{E3601CC3-00E7-47DC-AD6F-8BC8B795F0EA}" destId="{CCB88B8B-A183-4284-9984-671B835EEF6F}" srcOrd="0" destOrd="0" presId="urn:microsoft.com/office/officeart/2005/8/layout/vList5"/>
    <dgm:cxn modelId="{A428B629-F67D-4083-9563-F0D100098167}" srcId="{679EEE80-CF08-4FC1-BE23-05B28F72285B}" destId="{F65AB5BE-472A-44A7-B76A-3350BDC8B889}" srcOrd="0" destOrd="0" parTransId="{43FC069D-7363-4AA1-8A6A-35FAEE8E07D5}" sibTransId="{5B304D3A-CA76-4B79-8E14-AF40C16F1111}"/>
    <dgm:cxn modelId="{4D4E672D-3ABF-43A5-B9E5-92A0DE7160C6}" srcId="{E7B3385D-569B-46DA-B59A-FEDF29135A0E}" destId="{8E32AC94-09E0-427F-A7A8-83B9EF6EC5E3}" srcOrd="1" destOrd="0" parTransId="{5D0FF1D5-3B97-4051-A2E1-3405B7F3EBD1}" sibTransId="{70302EA0-CDBA-415A-8684-C2C7C9F87911}"/>
    <dgm:cxn modelId="{0935583B-6156-4539-8EB6-1D8172ED7840}" srcId="{E3601CC3-00E7-47DC-AD6F-8BC8B795F0EA}" destId="{624B0BAD-05DA-43A7-9E6F-ED82D8E09F86}" srcOrd="3" destOrd="0" parTransId="{8CC5E47C-0F40-453C-B582-230FE1A23529}" sibTransId="{255203F3-7818-467B-80BC-6687D8F8B1B6}"/>
    <dgm:cxn modelId="{5C864A61-102E-4BCD-99E1-8AB0D369B5EB}" srcId="{E3601CC3-00E7-47DC-AD6F-8BC8B795F0EA}" destId="{EF805C9C-D3F1-402A-9CD8-3A1BABCB9C2E}" srcOrd="1" destOrd="0" parTransId="{01DD6D1A-2DF7-4986-961C-DAC2810BCF91}" sibTransId="{BB11CE8C-6B0A-4570-9E60-FB9C056C0241}"/>
    <dgm:cxn modelId="{00E39A41-60B2-4AE6-B0D6-92A8C694273E}" srcId="{A9BE9792-FEFE-412F-A0EB-083C1A972421}" destId="{D8617684-D757-4F76-8B6E-A83DA69507AA}" srcOrd="0" destOrd="0" parTransId="{994DA0B3-3AC3-4D1F-9C5D-9EAFD86FC8F7}" sibTransId="{FF72D868-2D6F-4143-B19A-E0C42FB54F1D}"/>
    <dgm:cxn modelId="{3AF7E661-5C07-4BD4-B20E-D6C2A28D6655}" srcId="{EF805C9C-D3F1-402A-9CD8-3A1BABCB9C2E}" destId="{5166DFC2-E941-42E9-9DDE-83B6119B234B}" srcOrd="1" destOrd="0" parTransId="{3DE5BF87-9918-43CB-931C-D851197DE038}" sibTransId="{EF99326A-BCB0-436B-939B-AFABC69E02E4}"/>
    <dgm:cxn modelId="{4E0D8745-9A02-4EB3-867F-1E6D2C638F63}" srcId="{679EEE80-CF08-4FC1-BE23-05B28F72285B}" destId="{D63E13AD-DDA8-452D-A120-705461ED2DF0}" srcOrd="1" destOrd="0" parTransId="{CE0AECDD-7D5D-44C0-A1B7-4D2E24A2AE82}" sibTransId="{D422E354-AAD2-4ED3-885A-B1F6AC6E3691}"/>
    <dgm:cxn modelId="{1E22A467-3C5D-42F2-A6E3-70362F5E03B3}" srcId="{E7B3385D-569B-46DA-B59A-FEDF29135A0E}" destId="{AB6916A1-1FD0-4D67-8E1E-C8802BB4A10D}" srcOrd="0" destOrd="0" parTransId="{88E55567-AADC-497C-9471-6093527BB7FB}" sibTransId="{EC96B855-BF5F-45CD-92AB-18A657B98DB1}"/>
    <dgm:cxn modelId="{58BF6769-E5CD-409E-88CD-D6B83B9DB5A6}" srcId="{E3601CC3-00E7-47DC-AD6F-8BC8B795F0EA}" destId="{E7B3385D-569B-46DA-B59A-FEDF29135A0E}" srcOrd="2" destOrd="0" parTransId="{CAEB9845-687B-46A2-A04D-9C326171EAF6}" sibTransId="{8AFF3CED-A043-48A5-9C80-3953E65C134E}"/>
    <dgm:cxn modelId="{33D78149-E9DA-4BAF-B2E6-B254458AD757}" srcId="{A9BE9792-FEFE-412F-A0EB-083C1A972421}" destId="{2664BFBC-BC19-4E17-8222-242E031E6AFA}" srcOrd="1" destOrd="0" parTransId="{D2D0AF42-BACC-4AE3-BD3D-9FE221AFD28C}" sibTransId="{2EFFCAD5-AEB9-44A0-B895-E9B15A3BA483}"/>
    <dgm:cxn modelId="{75BCD049-0434-4ECA-8676-7A46D9DA87C6}" srcId="{624B0BAD-05DA-43A7-9E6F-ED82D8E09F86}" destId="{8608E2D7-1DEE-4C66-9479-1F2D1D830F1C}" srcOrd="1" destOrd="0" parTransId="{E340E8D2-406C-4F18-AD53-88AFAA9782BA}" sibTransId="{38C1C2DF-4D6E-4C91-A9B9-10FABB5B290D}"/>
    <dgm:cxn modelId="{C4EFD173-9B24-4849-A1C4-35C5FB6C7689}" type="presOf" srcId="{0A86E003-684B-452A-B3E3-C4B78BDE2D0F}" destId="{3E3A33A2-E7C3-406B-8530-15BE4F03FABE}" srcOrd="0" destOrd="0" presId="urn:microsoft.com/office/officeart/2005/8/layout/vList5"/>
    <dgm:cxn modelId="{2D04337B-08DD-4EE2-B1C7-8D8ECCF34C72}" type="presOf" srcId="{D63E13AD-DDA8-452D-A120-705461ED2DF0}" destId="{995836F5-257B-4401-96C8-1AFCECEFF36F}" srcOrd="0" destOrd="1" presId="urn:microsoft.com/office/officeart/2005/8/layout/vList5"/>
    <dgm:cxn modelId="{E00DCF84-8586-4569-AC2B-C27AC13FF300}" srcId="{EF805C9C-D3F1-402A-9CD8-3A1BABCB9C2E}" destId="{7992BD03-BFDE-499A-B02D-AC18A7549B16}" srcOrd="2" destOrd="0" parTransId="{256E099A-574A-4D68-B5EA-6855C7DC509A}" sibTransId="{89F7881E-534F-4C64-BFDD-5E8DA2C1F82D}"/>
    <dgm:cxn modelId="{96EF7B8A-737E-4254-9190-6D5A1AA29AEE}" type="presOf" srcId="{3F12C17B-529D-4FC1-BEA1-E43B6B71FA3F}" destId="{AA745ADA-1F6D-4EE7-815B-D466198B87B6}" srcOrd="0" destOrd="2" presId="urn:microsoft.com/office/officeart/2005/8/layout/vList5"/>
    <dgm:cxn modelId="{4D63358C-6D10-4A71-B8B3-F6E98DD67B06}" type="presOf" srcId="{7992BD03-BFDE-499A-B02D-AC18A7549B16}" destId="{B2773C06-AC24-4A1E-ADA1-331EEAC4721C}" srcOrd="0" destOrd="2" presId="urn:microsoft.com/office/officeart/2005/8/layout/vList5"/>
    <dgm:cxn modelId="{7D36298E-AD57-4E7E-B6BA-72960B52786E}" type="presOf" srcId="{AB6916A1-1FD0-4D67-8E1E-C8802BB4A10D}" destId="{AA745ADA-1F6D-4EE7-815B-D466198B87B6}" srcOrd="0" destOrd="0" presId="urn:microsoft.com/office/officeart/2005/8/layout/vList5"/>
    <dgm:cxn modelId="{6FE21193-E37F-4114-9C32-7FAD412A2F7F}" type="presOf" srcId="{F65AB5BE-472A-44A7-B76A-3350BDC8B889}" destId="{995836F5-257B-4401-96C8-1AFCECEFF36F}" srcOrd="0" destOrd="0" presId="urn:microsoft.com/office/officeart/2005/8/layout/vList5"/>
    <dgm:cxn modelId="{2C28C49C-084B-4309-9D48-1DD6EDA26A5C}" type="presOf" srcId="{D8617684-D757-4F76-8B6E-A83DA69507AA}" destId="{BBDE8AC0-AE9C-45CC-BE33-1A8AB5AE7703}" srcOrd="0" destOrd="0" presId="urn:microsoft.com/office/officeart/2005/8/layout/vList5"/>
    <dgm:cxn modelId="{F164749E-C16D-49CB-B426-E84A9514618D}" type="presOf" srcId="{624B0BAD-05DA-43A7-9E6F-ED82D8E09F86}" destId="{EFC94BF8-5EC8-46EB-9EFE-6E6E92AF308A}" srcOrd="0" destOrd="0" presId="urn:microsoft.com/office/officeart/2005/8/layout/vList5"/>
    <dgm:cxn modelId="{EBE9BFA0-D77A-468F-887D-5E61636CCC8A}" type="presOf" srcId="{8E32AC94-09E0-427F-A7A8-83B9EF6EC5E3}" destId="{AA745ADA-1F6D-4EE7-815B-D466198B87B6}" srcOrd="0" destOrd="1" presId="urn:microsoft.com/office/officeart/2005/8/layout/vList5"/>
    <dgm:cxn modelId="{49C0AFA3-F574-44C0-8CB8-1A51FE1A29E7}" type="presOf" srcId="{2664BFBC-BC19-4E17-8222-242E031E6AFA}" destId="{BBDE8AC0-AE9C-45CC-BE33-1A8AB5AE7703}" srcOrd="0" destOrd="1" presId="urn:microsoft.com/office/officeart/2005/8/layout/vList5"/>
    <dgm:cxn modelId="{AD18B6A3-7870-4B4C-99D3-0C36B9D8F938}" type="presOf" srcId="{679EEE80-CF08-4FC1-BE23-05B28F72285B}" destId="{61D15248-8585-449A-8C3B-F5FC9BA07245}" srcOrd="0" destOrd="0" presId="urn:microsoft.com/office/officeart/2005/8/layout/vList5"/>
    <dgm:cxn modelId="{6E9E3FAD-3A16-433E-BD32-E338E4D7C749}" type="presOf" srcId="{8608E2D7-1DEE-4C66-9479-1F2D1D830F1C}" destId="{3E3A33A2-E7C3-406B-8530-15BE4F03FABE}" srcOrd="0" destOrd="1" presId="urn:microsoft.com/office/officeart/2005/8/layout/vList5"/>
    <dgm:cxn modelId="{89FDA8B0-D084-423F-A638-59AC5F1806DC}" type="presOf" srcId="{EF805C9C-D3F1-402A-9CD8-3A1BABCB9C2E}" destId="{8E9BB3E7-A027-48F4-A166-DAFBCFAB2C31}" srcOrd="0" destOrd="0" presId="urn:microsoft.com/office/officeart/2005/8/layout/vList5"/>
    <dgm:cxn modelId="{995E46B2-A8F3-4C07-97DF-8A7B159E065C}" type="presOf" srcId="{3AAD2C4F-ECCB-44B9-849D-85BC007F47B1}" destId="{B2773C06-AC24-4A1E-ADA1-331EEAC4721C}" srcOrd="0" destOrd="0" presId="urn:microsoft.com/office/officeart/2005/8/layout/vList5"/>
    <dgm:cxn modelId="{F60F23BA-4C61-417E-91B8-F3FACEC67F3B}" srcId="{624B0BAD-05DA-43A7-9E6F-ED82D8E09F86}" destId="{0A86E003-684B-452A-B3E3-C4B78BDE2D0F}" srcOrd="0" destOrd="0" parTransId="{2CF15916-6C67-4151-B596-08E155B0D9CF}" sibTransId="{F9D303BA-5A6D-49F3-9251-A82EA95C7B4D}"/>
    <dgm:cxn modelId="{04D2E2D2-B472-4529-A655-EBF32473FF5C}" srcId="{E7B3385D-569B-46DA-B59A-FEDF29135A0E}" destId="{3F12C17B-529D-4FC1-BEA1-E43B6B71FA3F}" srcOrd="2" destOrd="0" parTransId="{23D8C9AD-E9F7-44B8-8652-03D995C2E0CA}" sibTransId="{95686B83-9000-4D84-9DE4-1A8735F9ECDA}"/>
    <dgm:cxn modelId="{AAA372D3-8D77-4052-8595-425AA5E794D7}" type="presOf" srcId="{5166DFC2-E941-42E9-9DDE-83B6119B234B}" destId="{B2773C06-AC24-4A1E-ADA1-331EEAC4721C}" srcOrd="0" destOrd="1" presId="urn:microsoft.com/office/officeart/2005/8/layout/vList5"/>
    <dgm:cxn modelId="{508FACD6-AFE1-4893-8E63-B67F6A43AC5E}" type="presOf" srcId="{E7B3385D-569B-46DA-B59A-FEDF29135A0E}" destId="{1CB2EA72-A3F4-4AD4-9110-45D11FBB7A10}" srcOrd="0" destOrd="0" presId="urn:microsoft.com/office/officeart/2005/8/layout/vList5"/>
    <dgm:cxn modelId="{AA58F9E4-A0AF-400A-90E3-2118CCA36291}" srcId="{E3601CC3-00E7-47DC-AD6F-8BC8B795F0EA}" destId="{679EEE80-CF08-4FC1-BE23-05B28F72285B}" srcOrd="4" destOrd="0" parTransId="{3E08737B-484E-4D2C-9863-5A79574A3DAF}" sibTransId="{AD445A14-8209-490A-B706-FEFCA7F0AF9E}"/>
    <dgm:cxn modelId="{4B6C83F1-81DA-4D68-9A94-9E5D128842BF}" srcId="{E3601CC3-00E7-47DC-AD6F-8BC8B795F0EA}" destId="{A9BE9792-FEFE-412F-A0EB-083C1A972421}" srcOrd="0" destOrd="0" parTransId="{4000E18F-526D-41C3-9428-14C4A861BC19}" sibTransId="{7399A133-1097-4E50-8C39-36C1ADEA3DBD}"/>
    <dgm:cxn modelId="{D20226F3-345D-4FDB-B817-37CDA2A15E85}" type="presOf" srcId="{A9BE9792-FEFE-412F-A0EB-083C1A972421}" destId="{6F600FE6-42EC-423A-B4F1-85221283FDC8}" srcOrd="0" destOrd="0" presId="urn:microsoft.com/office/officeart/2005/8/layout/vList5"/>
    <dgm:cxn modelId="{34649306-83B5-4C22-A925-EBA3C74E1441}" type="presParOf" srcId="{CCB88B8B-A183-4284-9984-671B835EEF6F}" destId="{564A4BE4-A7D9-4FD2-87E2-C59398175B9A}" srcOrd="0" destOrd="0" presId="urn:microsoft.com/office/officeart/2005/8/layout/vList5"/>
    <dgm:cxn modelId="{E95F4FFF-F0D1-47B2-8D5A-F6AE8BB6E9A2}" type="presParOf" srcId="{564A4BE4-A7D9-4FD2-87E2-C59398175B9A}" destId="{6F600FE6-42EC-423A-B4F1-85221283FDC8}" srcOrd="0" destOrd="0" presId="urn:microsoft.com/office/officeart/2005/8/layout/vList5"/>
    <dgm:cxn modelId="{14CE61A2-853C-434E-BD59-2DF0D7E1239E}" type="presParOf" srcId="{564A4BE4-A7D9-4FD2-87E2-C59398175B9A}" destId="{BBDE8AC0-AE9C-45CC-BE33-1A8AB5AE7703}" srcOrd="1" destOrd="0" presId="urn:microsoft.com/office/officeart/2005/8/layout/vList5"/>
    <dgm:cxn modelId="{CBB2F563-85B7-401F-8CDB-71AF50638DE2}" type="presParOf" srcId="{CCB88B8B-A183-4284-9984-671B835EEF6F}" destId="{0B072D3D-0BC1-4E99-A340-3C96E0748051}" srcOrd="1" destOrd="0" presId="urn:microsoft.com/office/officeart/2005/8/layout/vList5"/>
    <dgm:cxn modelId="{3A0F3118-24FD-48DA-AC0F-255C550039C7}" type="presParOf" srcId="{CCB88B8B-A183-4284-9984-671B835EEF6F}" destId="{8F1CA915-5553-4211-94CC-A593DDD88F6E}" srcOrd="2" destOrd="0" presId="urn:microsoft.com/office/officeart/2005/8/layout/vList5"/>
    <dgm:cxn modelId="{C0C61317-6B6D-49E4-B22E-3DA5D900C523}" type="presParOf" srcId="{8F1CA915-5553-4211-94CC-A593DDD88F6E}" destId="{8E9BB3E7-A027-48F4-A166-DAFBCFAB2C31}" srcOrd="0" destOrd="0" presId="urn:microsoft.com/office/officeart/2005/8/layout/vList5"/>
    <dgm:cxn modelId="{256B98DB-FB49-4354-A308-EE7826749BD1}" type="presParOf" srcId="{8F1CA915-5553-4211-94CC-A593DDD88F6E}" destId="{B2773C06-AC24-4A1E-ADA1-331EEAC4721C}" srcOrd="1" destOrd="0" presId="urn:microsoft.com/office/officeart/2005/8/layout/vList5"/>
    <dgm:cxn modelId="{A916C49F-A7F7-4901-8AEC-3186AF31DE55}" type="presParOf" srcId="{CCB88B8B-A183-4284-9984-671B835EEF6F}" destId="{2A543E28-6614-47C6-9EFE-124C813D739B}" srcOrd="3" destOrd="0" presId="urn:microsoft.com/office/officeart/2005/8/layout/vList5"/>
    <dgm:cxn modelId="{237AEEFB-5C2B-4374-A1A0-1705E9C6FF39}" type="presParOf" srcId="{CCB88B8B-A183-4284-9984-671B835EEF6F}" destId="{3F8506B7-DD3A-404C-8024-93F8A4A5753A}" srcOrd="4" destOrd="0" presId="urn:microsoft.com/office/officeart/2005/8/layout/vList5"/>
    <dgm:cxn modelId="{B16E6651-BCA7-4183-B4F6-D8C178F5AB6B}" type="presParOf" srcId="{3F8506B7-DD3A-404C-8024-93F8A4A5753A}" destId="{1CB2EA72-A3F4-4AD4-9110-45D11FBB7A10}" srcOrd="0" destOrd="0" presId="urn:microsoft.com/office/officeart/2005/8/layout/vList5"/>
    <dgm:cxn modelId="{F97E55D5-E8C0-4AD9-947B-60048C589068}" type="presParOf" srcId="{3F8506B7-DD3A-404C-8024-93F8A4A5753A}" destId="{AA745ADA-1F6D-4EE7-815B-D466198B87B6}" srcOrd="1" destOrd="0" presId="urn:microsoft.com/office/officeart/2005/8/layout/vList5"/>
    <dgm:cxn modelId="{8C1C6208-06AF-4F2B-9801-FD27ADD53F0B}" type="presParOf" srcId="{CCB88B8B-A183-4284-9984-671B835EEF6F}" destId="{A5750604-6598-4058-AB41-F4A367ECAC0F}" srcOrd="5" destOrd="0" presId="urn:microsoft.com/office/officeart/2005/8/layout/vList5"/>
    <dgm:cxn modelId="{DB8F0EE3-A8A7-40B2-BF56-062FEC6CC7F1}" type="presParOf" srcId="{CCB88B8B-A183-4284-9984-671B835EEF6F}" destId="{D35F0A10-7402-40D9-850E-550052BD33D9}" srcOrd="6" destOrd="0" presId="urn:microsoft.com/office/officeart/2005/8/layout/vList5"/>
    <dgm:cxn modelId="{475D2A6C-D59E-4F7C-BC00-8A40732FA834}" type="presParOf" srcId="{D35F0A10-7402-40D9-850E-550052BD33D9}" destId="{EFC94BF8-5EC8-46EB-9EFE-6E6E92AF308A}" srcOrd="0" destOrd="0" presId="urn:microsoft.com/office/officeart/2005/8/layout/vList5"/>
    <dgm:cxn modelId="{8E0E33D3-451D-4B7C-B2CD-F490400B74ED}" type="presParOf" srcId="{D35F0A10-7402-40D9-850E-550052BD33D9}" destId="{3E3A33A2-E7C3-406B-8530-15BE4F03FABE}" srcOrd="1" destOrd="0" presId="urn:microsoft.com/office/officeart/2005/8/layout/vList5"/>
    <dgm:cxn modelId="{144509CE-B8B3-48F5-8265-930B885B8526}" type="presParOf" srcId="{CCB88B8B-A183-4284-9984-671B835EEF6F}" destId="{4766AA10-834B-43BB-B88A-370C15567294}" srcOrd="7" destOrd="0" presId="urn:microsoft.com/office/officeart/2005/8/layout/vList5"/>
    <dgm:cxn modelId="{2697FE2F-971F-4102-90D5-68EF96EDAB42}" type="presParOf" srcId="{CCB88B8B-A183-4284-9984-671B835EEF6F}" destId="{85EBE05F-5E9D-482F-88BD-8DB3D00F4F38}" srcOrd="8" destOrd="0" presId="urn:microsoft.com/office/officeart/2005/8/layout/vList5"/>
    <dgm:cxn modelId="{96FFCFC6-7D29-4243-89D8-39C3AF44D4B4}" type="presParOf" srcId="{85EBE05F-5E9D-482F-88BD-8DB3D00F4F38}" destId="{61D15248-8585-449A-8C3B-F5FC9BA07245}" srcOrd="0" destOrd="0" presId="urn:microsoft.com/office/officeart/2005/8/layout/vList5"/>
    <dgm:cxn modelId="{6E3D0120-1DF1-4BA8-9F06-16AC018AD59F}" type="presParOf" srcId="{85EBE05F-5E9D-482F-88BD-8DB3D00F4F38}" destId="{995836F5-257B-4401-96C8-1AFCECEFF3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9627F-AD43-4EA6-A7FB-D374D6E6ED5A}">
      <dsp:nvSpPr>
        <dsp:cNvPr id="0" name=""/>
        <dsp:cNvSpPr/>
      </dsp:nvSpPr>
      <dsp:spPr>
        <a:xfrm>
          <a:off x="0" y="2096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B44EF-26DA-4121-BD8C-B0CCD6110667}">
      <dsp:nvSpPr>
        <dsp:cNvPr id="0" name=""/>
        <dsp:cNvSpPr/>
      </dsp:nvSpPr>
      <dsp:spPr>
        <a:xfrm>
          <a:off x="321428" y="241175"/>
          <a:ext cx="584416" cy="584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8C6E9-9E2C-4A4F-9E0C-7AC4D47109C4}">
      <dsp:nvSpPr>
        <dsp:cNvPr id="0" name=""/>
        <dsp:cNvSpPr/>
      </dsp:nvSpPr>
      <dsp:spPr>
        <a:xfrm>
          <a:off x="1227274" y="2096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Analizar las vulnerabilidades de la comunicación UART y evaluar técnicas de cifrado adecuadas para su implementación en hardware.</a:t>
          </a:r>
          <a:endParaRPr lang="en-US" sz="1400" kern="1200" dirty="0"/>
        </a:p>
      </dsp:txBody>
      <dsp:txXfrm>
        <a:off x="1227274" y="2096"/>
        <a:ext cx="5683112" cy="1062575"/>
      </dsp:txXfrm>
    </dsp:sp>
    <dsp:sp modelId="{FA425FE9-C6CD-4563-9586-3798CB5C0524}">
      <dsp:nvSpPr>
        <dsp:cNvPr id="0" name=""/>
        <dsp:cNvSpPr/>
      </dsp:nvSpPr>
      <dsp:spPr>
        <a:xfrm>
          <a:off x="0" y="1330315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8EDEE-C757-41F7-A648-B622D26DF7E8}">
      <dsp:nvSpPr>
        <dsp:cNvPr id="0" name=""/>
        <dsp:cNvSpPr/>
      </dsp:nvSpPr>
      <dsp:spPr>
        <a:xfrm>
          <a:off x="321428" y="1569394"/>
          <a:ext cx="584416" cy="584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42AA8-5ADD-435B-B9A5-15990578CBF9}">
      <dsp:nvSpPr>
        <dsp:cNvPr id="0" name=""/>
        <dsp:cNvSpPr/>
      </dsp:nvSpPr>
      <dsp:spPr>
        <a:xfrm>
          <a:off x="1227274" y="1330315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Diseñar la arquitectura RTL del módulo UART integrando cifrado y descifrado mediante lógica secuencial y combinacional optimizada para FPGA.</a:t>
          </a:r>
          <a:endParaRPr lang="en-US" sz="1400" kern="1200" dirty="0"/>
        </a:p>
      </dsp:txBody>
      <dsp:txXfrm>
        <a:off x="1227274" y="1330315"/>
        <a:ext cx="5683112" cy="1062575"/>
      </dsp:txXfrm>
    </dsp:sp>
    <dsp:sp modelId="{148EAA22-9873-4E38-945F-865F18A1B647}">
      <dsp:nvSpPr>
        <dsp:cNvPr id="0" name=""/>
        <dsp:cNvSpPr/>
      </dsp:nvSpPr>
      <dsp:spPr>
        <a:xfrm>
          <a:off x="0" y="2658534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F9CD8-9E83-4792-8F17-7C30F8D28380}">
      <dsp:nvSpPr>
        <dsp:cNvPr id="0" name=""/>
        <dsp:cNvSpPr/>
      </dsp:nvSpPr>
      <dsp:spPr>
        <a:xfrm>
          <a:off x="321428" y="2897613"/>
          <a:ext cx="584416" cy="584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A0C67-C8DD-4A38-9D3C-416BB329C021}">
      <dsp:nvSpPr>
        <dsp:cNvPr id="0" name=""/>
        <dsp:cNvSpPr/>
      </dsp:nvSpPr>
      <dsp:spPr>
        <a:xfrm>
          <a:off x="1227274" y="2658534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Implementar y verificar el funcionamiento del módulo en un entorno de simulación y en hardware real. Utilizando herramientas EDA (Electronic </a:t>
          </a:r>
          <a:r>
            <a:rPr lang="es-ES" sz="1400" kern="1200" dirty="0" err="1"/>
            <a:t>Design</a:t>
          </a:r>
          <a:r>
            <a:rPr lang="es-ES" sz="1400" kern="1200" dirty="0"/>
            <a:t> </a:t>
          </a:r>
          <a:r>
            <a:rPr lang="es-ES" sz="1400" kern="1200" dirty="0" err="1"/>
            <a:t>Automation</a:t>
          </a:r>
          <a:r>
            <a:rPr lang="es-ES" sz="1400" kern="1200" dirty="0"/>
            <a:t>) para validación funcional y ajuste de temporización.</a:t>
          </a:r>
          <a:endParaRPr lang="en-US" sz="1400" kern="1200" dirty="0"/>
        </a:p>
      </dsp:txBody>
      <dsp:txXfrm>
        <a:off x="1227274" y="2658534"/>
        <a:ext cx="5683112" cy="1062575"/>
      </dsp:txXfrm>
    </dsp:sp>
    <dsp:sp modelId="{653873F5-7182-4506-ACDF-2E6B0266417F}">
      <dsp:nvSpPr>
        <dsp:cNvPr id="0" name=""/>
        <dsp:cNvSpPr/>
      </dsp:nvSpPr>
      <dsp:spPr>
        <a:xfrm>
          <a:off x="0" y="3986753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14E16-9130-467F-BAFE-EFAF734D3593}">
      <dsp:nvSpPr>
        <dsp:cNvPr id="0" name=""/>
        <dsp:cNvSpPr/>
      </dsp:nvSpPr>
      <dsp:spPr>
        <a:xfrm>
          <a:off x="321428" y="4225832"/>
          <a:ext cx="584416" cy="584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51555-6EB9-4FF0-8042-79919583283B}">
      <dsp:nvSpPr>
        <dsp:cNvPr id="0" name=""/>
        <dsp:cNvSpPr/>
      </dsp:nvSpPr>
      <dsp:spPr>
        <a:xfrm>
          <a:off x="1227274" y="3986753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Evaluar el desempeño del sistema en términos de latencia, uso de recursos l</a:t>
          </a:r>
          <a:r>
            <a:rPr lang="es-419" sz="1400" kern="1200" dirty="0" err="1"/>
            <a:t>ógicos</a:t>
          </a:r>
          <a:r>
            <a:rPr lang="es-ES" sz="1400" kern="1200" dirty="0"/>
            <a:t> y eficiencia del cifrado en la transmisión de datos.</a:t>
          </a:r>
          <a:endParaRPr lang="en-US" sz="1400" kern="1200" dirty="0"/>
        </a:p>
      </dsp:txBody>
      <dsp:txXfrm>
        <a:off x="1227274" y="3986753"/>
        <a:ext cx="5683112" cy="1062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8920F-5198-4C1B-BE65-C287798E2C4F}">
      <dsp:nvSpPr>
        <dsp:cNvPr id="0" name=""/>
        <dsp:cNvSpPr/>
      </dsp:nvSpPr>
      <dsp:spPr>
        <a:xfrm>
          <a:off x="0" y="31608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316080"/>
        <a:ext cx="10058399" cy="302400"/>
      </dsp:txXfrm>
    </dsp:sp>
    <dsp:sp modelId="{1D37B679-FAFC-420D-ACDD-520F6D35714E}">
      <dsp:nvSpPr>
        <dsp:cNvPr id="0" name=""/>
        <dsp:cNvSpPr/>
      </dsp:nvSpPr>
      <dsp:spPr>
        <a:xfrm>
          <a:off x="502920" y="138960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Falta de </a:t>
          </a:r>
          <a:r>
            <a:rPr lang="en-US" sz="1400" b="1" i="0" kern="1200" baseline="0" dirty="0" err="1"/>
            <a:t>Cifrado</a:t>
          </a:r>
          <a:endParaRPr lang="en-US" sz="1400" kern="1200" dirty="0"/>
        </a:p>
      </dsp:txBody>
      <dsp:txXfrm>
        <a:off x="520213" y="156253"/>
        <a:ext cx="7006294" cy="319654"/>
      </dsp:txXfrm>
    </dsp:sp>
    <dsp:sp modelId="{F9BEC3C6-EB59-4372-8F3B-8F9FFE92F23A}">
      <dsp:nvSpPr>
        <dsp:cNvPr id="0" name=""/>
        <dsp:cNvSpPr/>
      </dsp:nvSpPr>
      <dsp:spPr>
        <a:xfrm>
          <a:off x="0" y="86040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36550"/>
              <a:satOff val="3435"/>
              <a:lumOff val="2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860400"/>
        <a:ext cx="10058399" cy="302400"/>
      </dsp:txXfrm>
    </dsp:sp>
    <dsp:sp modelId="{00C05CB1-BF11-4C0F-AC5E-D471731E8643}">
      <dsp:nvSpPr>
        <dsp:cNvPr id="0" name=""/>
        <dsp:cNvSpPr/>
      </dsp:nvSpPr>
      <dsp:spPr>
        <a:xfrm>
          <a:off x="502920" y="683280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2336550"/>
                <a:satOff val="3435"/>
                <a:lumOff val="2941"/>
                <a:alphaOff val="0"/>
                <a:shade val="85000"/>
                <a:satMod val="130000"/>
              </a:schemeClr>
            </a:gs>
            <a:gs pos="34000">
              <a:schemeClr val="accent5">
                <a:hueOff val="-2336550"/>
                <a:satOff val="3435"/>
                <a:lumOff val="2941"/>
                <a:alphaOff val="0"/>
                <a:shade val="87000"/>
                <a:satMod val="125000"/>
              </a:schemeClr>
            </a:gs>
            <a:gs pos="70000">
              <a:schemeClr val="accent5">
                <a:hueOff val="-2336550"/>
                <a:satOff val="3435"/>
                <a:lumOff val="294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2336550"/>
                <a:satOff val="3435"/>
                <a:lumOff val="294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Ataques</a:t>
          </a:r>
          <a:r>
            <a:rPr lang="en-US" sz="1400" b="1" i="0" kern="1200" baseline="0" dirty="0"/>
            <a:t> de </a:t>
          </a:r>
          <a:r>
            <a:rPr lang="en-US" sz="1400" b="1" i="0" kern="1200" baseline="0" dirty="0" err="1"/>
            <a:t>Intercepción</a:t>
          </a:r>
          <a:r>
            <a:rPr lang="en-US" sz="1400" b="1" i="0" kern="1200" baseline="0" dirty="0"/>
            <a:t> (Sniffing)</a:t>
          </a:r>
          <a:endParaRPr lang="en-US" sz="1400" kern="1200" dirty="0"/>
        </a:p>
      </dsp:txBody>
      <dsp:txXfrm>
        <a:off x="520213" y="700573"/>
        <a:ext cx="7006294" cy="319654"/>
      </dsp:txXfrm>
    </dsp:sp>
    <dsp:sp modelId="{2BD87E6F-9F02-4976-9A16-9A7906585CFB}">
      <dsp:nvSpPr>
        <dsp:cNvPr id="0" name=""/>
        <dsp:cNvSpPr/>
      </dsp:nvSpPr>
      <dsp:spPr>
        <a:xfrm>
          <a:off x="0" y="140472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673100"/>
              <a:satOff val="6871"/>
              <a:lumOff val="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1404720"/>
        <a:ext cx="10058399" cy="302400"/>
      </dsp:txXfrm>
    </dsp:sp>
    <dsp:sp modelId="{CC5C2B46-840B-4441-9FB6-C16332F75EF1}">
      <dsp:nvSpPr>
        <dsp:cNvPr id="0" name=""/>
        <dsp:cNvSpPr/>
      </dsp:nvSpPr>
      <dsp:spPr>
        <a:xfrm>
          <a:off x="502920" y="1227600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4673100"/>
                <a:satOff val="6871"/>
                <a:lumOff val="5882"/>
                <a:alphaOff val="0"/>
                <a:shade val="85000"/>
                <a:satMod val="130000"/>
              </a:schemeClr>
            </a:gs>
            <a:gs pos="34000">
              <a:schemeClr val="accent5">
                <a:hueOff val="-4673100"/>
                <a:satOff val="6871"/>
                <a:lumOff val="5882"/>
                <a:alphaOff val="0"/>
                <a:shade val="87000"/>
                <a:satMod val="125000"/>
              </a:schemeClr>
            </a:gs>
            <a:gs pos="70000">
              <a:schemeClr val="accent5">
                <a:hueOff val="-4673100"/>
                <a:satOff val="6871"/>
                <a:lumOff val="588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Suplantación</a:t>
          </a:r>
          <a:r>
            <a:rPr lang="en-US" sz="1400" b="1" i="0" kern="1200" baseline="0" dirty="0"/>
            <a:t> de Datos (Spoofing)</a:t>
          </a:r>
          <a:endParaRPr lang="en-US" sz="1400" kern="1200" dirty="0"/>
        </a:p>
      </dsp:txBody>
      <dsp:txXfrm>
        <a:off x="520213" y="1244893"/>
        <a:ext cx="7006294" cy="319654"/>
      </dsp:txXfrm>
    </dsp:sp>
    <dsp:sp modelId="{9EDA3B56-4603-4E2B-B3D0-75016E79AAEC}">
      <dsp:nvSpPr>
        <dsp:cNvPr id="0" name=""/>
        <dsp:cNvSpPr/>
      </dsp:nvSpPr>
      <dsp:spPr>
        <a:xfrm>
          <a:off x="0" y="1949039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1949039"/>
        <a:ext cx="10058399" cy="302400"/>
      </dsp:txXfrm>
    </dsp:sp>
    <dsp:sp modelId="{8830D470-BFF9-4C54-8229-2E15FC08F662}">
      <dsp:nvSpPr>
        <dsp:cNvPr id="0" name=""/>
        <dsp:cNvSpPr/>
      </dsp:nvSpPr>
      <dsp:spPr>
        <a:xfrm>
          <a:off x="502920" y="1771920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7009649"/>
                <a:satOff val="10306"/>
                <a:lumOff val="8824"/>
                <a:alphaOff val="0"/>
                <a:shade val="85000"/>
                <a:satMod val="130000"/>
              </a:schemeClr>
            </a:gs>
            <a:gs pos="34000">
              <a:schemeClr val="accent5">
                <a:hueOff val="-7009649"/>
                <a:satOff val="10306"/>
                <a:lumOff val="8824"/>
                <a:alphaOff val="0"/>
                <a:shade val="87000"/>
                <a:satMod val="125000"/>
              </a:schemeClr>
            </a:gs>
            <a:gs pos="70000">
              <a:schemeClr val="accent5">
                <a:hueOff val="-7009649"/>
                <a:satOff val="10306"/>
                <a:lumOff val="882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7009649"/>
                <a:satOff val="10306"/>
                <a:lumOff val="882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Inyección</a:t>
          </a:r>
          <a:r>
            <a:rPr lang="en-US" sz="1400" b="1" i="0" kern="1200" baseline="0" dirty="0"/>
            <a:t> de </a:t>
          </a:r>
          <a:r>
            <a:rPr lang="en-US" sz="1400" b="1" i="0" kern="1200" baseline="0" dirty="0" err="1"/>
            <a:t>Comandos</a:t>
          </a:r>
          <a:endParaRPr lang="en-US" sz="1400" kern="1200" dirty="0"/>
        </a:p>
      </dsp:txBody>
      <dsp:txXfrm>
        <a:off x="520213" y="1789213"/>
        <a:ext cx="7006294" cy="319654"/>
      </dsp:txXfrm>
    </dsp:sp>
    <dsp:sp modelId="{7CA7EB34-2A1A-49B1-827C-42F6176D587B}">
      <dsp:nvSpPr>
        <dsp:cNvPr id="0" name=""/>
        <dsp:cNvSpPr/>
      </dsp:nvSpPr>
      <dsp:spPr>
        <a:xfrm>
          <a:off x="0" y="2493359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346199"/>
              <a:satOff val="13742"/>
              <a:lumOff val="117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2493359"/>
        <a:ext cx="10058399" cy="302400"/>
      </dsp:txXfrm>
    </dsp:sp>
    <dsp:sp modelId="{D54E9A5E-4161-45D8-A6CE-6D844C3D0CB5}">
      <dsp:nvSpPr>
        <dsp:cNvPr id="0" name=""/>
        <dsp:cNvSpPr/>
      </dsp:nvSpPr>
      <dsp:spPr>
        <a:xfrm>
          <a:off x="502920" y="2316239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9346199"/>
                <a:satOff val="13742"/>
                <a:lumOff val="11765"/>
                <a:alphaOff val="0"/>
                <a:shade val="85000"/>
                <a:satMod val="130000"/>
              </a:schemeClr>
            </a:gs>
            <a:gs pos="34000">
              <a:schemeClr val="accent5">
                <a:hueOff val="-9346199"/>
                <a:satOff val="13742"/>
                <a:lumOff val="11765"/>
                <a:alphaOff val="0"/>
                <a:shade val="87000"/>
                <a:satMod val="125000"/>
              </a:schemeClr>
            </a:gs>
            <a:gs pos="70000">
              <a:schemeClr val="accent5">
                <a:hueOff val="-9346199"/>
                <a:satOff val="13742"/>
                <a:lumOff val="117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9346199"/>
                <a:satOff val="13742"/>
                <a:lumOff val="117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Condiciones</a:t>
          </a:r>
          <a:r>
            <a:rPr lang="en-US" sz="1400" b="1" i="0" kern="1200" baseline="0" dirty="0"/>
            <a:t> de Carrera y </a:t>
          </a:r>
          <a:r>
            <a:rPr lang="en-US" sz="1400" b="1" i="0" kern="1200" baseline="0" dirty="0" err="1"/>
            <a:t>Desbordamiento</a:t>
          </a:r>
          <a:r>
            <a:rPr lang="en-US" sz="1400" b="1" i="0" kern="1200" baseline="0" dirty="0"/>
            <a:t> de Buffer</a:t>
          </a:r>
          <a:endParaRPr lang="en-US" sz="1400" kern="1200" dirty="0"/>
        </a:p>
      </dsp:txBody>
      <dsp:txXfrm>
        <a:off x="520213" y="2333532"/>
        <a:ext cx="7006294" cy="319654"/>
      </dsp:txXfrm>
    </dsp:sp>
    <dsp:sp modelId="{40D4B85D-543A-454B-88E1-33F4CA94D683}">
      <dsp:nvSpPr>
        <dsp:cNvPr id="0" name=""/>
        <dsp:cNvSpPr/>
      </dsp:nvSpPr>
      <dsp:spPr>
        <a:xfrm>
          <a:off x="0" y="303768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682748"/>
              <a:satOff val="17177"/>
              <a:lumOff val="14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3037680"/>
        <a:ext cx="10058399" cy="302400"/>
      </dsp:txXfrm>
    </dsp:sp>
    <dsp:sp modelId="{A488F0DB-02B5-4829-A2B3-2ED09E37E751}">
      <dsp:nvSpPr>
        <dsp:cNvPr id="0" name=""/>
        <dsp:cNvSpPr/>
      </dsp:nvSpPr>
      <dsp:spPr>
        <a:xfrm>
          <a:off x="502920" y="2860559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11682748"/>
                <a:satOff val="17177"/>
                <a:lumOff val="14706"/>
                <a:alphaOff val="0"/>
                <a:shade val="85000"/>
                <a:satMod val="130000"/>
              </a:schemeClr>
            </a:gs>
            <a:gs pos="34000">
              <a:schemeClr val="accent5">
                <a:hueOff val="-11682748"/>
                <a:satOff val="17177"/>
                <a:lumOff val="14706"/>
                <a:alphaOff val="0"/>
                <a:shade val="87000"/>
                <a:satMod val="125000"/>
              </a:schemeClr>
            </a:gs>
            <a:gs pos="70000">
              <a:schemeClr val="accent5">
                <a:hueOff val="-11682748"/>
                <a:satOff val="17177"/>
                <a:lumOff val="1470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11682748"/>
                <a:satOff val="17177"/>
                <a:lumOff val="1470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Manipulación</a:t>
          </a:r>
          <a:r>
            <a:rPr lang="en-US" sz="1400" b="1" i="0" kern="1200" baseline="0" dirty="0"/>
            <a:t> del Baud Rate</a:t>
          </a:r>
          <a:endParaRPr lang="en-US" sz="1400" kern="1200" dirty="0"/>
        </a:p>
      </dsp:txBody>
      <dsp:txXfrm>
        <a:off x="520213" y="2877852"/>
        <a:ext cx="7006294" cy="319654"/>
      </dsp:txXfrm>
    </dsp:sp>
    <dsp:sp modelId="{DC572AD5-843C-4B03-97B8-ADE4DC38CCEE}">
      <dsp:nvSpPr>
        <dsp:cNvPr id="0" name=""/>
        <dsp:cNvSpPr/>
      </dsp:nvSpPr>
      <dsp:spPr>
        <a:xfrm>
          <a:off x="0" y="358200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3582000"/>
        <a:ext cx="10058399" cy="302400"/>
      </dsp:txXfrm>
    </dsp:sp>
    <dsp:sp modelId="{C31E7E37-3C07-423D-AD6B-DB502FF09162}">
      <dsp:nvSpPr>
        <dsp:cNvPr id="0" name=""/>
        <dsp:cNvSpPr/>
      </dsp:nvSpPr>
      <dsp:spPr>
        <a:xfrm>
          <a:off x="502920" y="3404879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shade val="85000"/>
                <a:satMod val="130000"/>
              </a:schemeClr>
            </a:gs>
            <a:gs pos="34000">
              <a:schemeClr val="accent5">
                <a:hueOff val="-14019298"/>
                <a:satOff val="20613"/>
                <a:lumOff val="17647"/>
                <a:alphaOff val="0"/>
                <a:shade val="87000"/>
                <a:satMod val="125000"/>
              </a:schemeClr>
            </a:gs>
            <a:gs pos="70000">
              <a:schemeClr val="accent5">
                <a:hueOff val="-14019298"/>
                <a:satOff val="20613"/>
                <a:lumOff val="1764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Ataques</a:t>
          </a:r>
          <a:r>
            <a:rPr lang="en-US" sz="1400" b="1" i="0" kern="1200" baseline="0" dirty="0"/>
            <a:t> de </a:t>
          </a:r>
          <a:r>
            <a:rPr lang="en-US" sz="1400" b="1" i="0" kern="1200" baseline="0" dirty="0" err="1"/>
            <a:t>Denegación</a:t>
          </a:r>
          <a:r>
            <a:rPr lang="en-US" sz="1400" b="1" i="0" kern="1200" baseline="0" dirty="0"/>
            <a:t> de Servicio (DoS)</a:t>
          </a:r>
          <a:endParaRPr lang="en-US" sz="1400" kern="1200" dirty="0"/>
        </a:p>
      </dsp:txBody>
      <dsp:txXfrm>
        <a:off x="520213" y="3422172"/>
        <a:ext cx="7006294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E8AC0-AE9C-45CC-BE33-1A8AB5AE7703}">
      <dsp:nvSpPr>
        <dsp:cNvPr id="0" name=""/>
        <dsp:cNvSpPr/>
      </dsp:nvSpPr>
      <dsp:spPr>
        <a:xfrm rot="5400000">
          <a:off x="6601608" y="-2816920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Genera la señal de reloj ajustada para la transmisión y recepción de datos.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Se implementa mediante un divisor de frecuencia.</a:t>
          </a:r>
          <a:endParaRPr lang="en-US" sz="1300" kern="1200"/>
        </a:p>
      </dsp:txBody>
      <dsp:txXfrm rot="-5400000">
        <a:off x="3690326" y="130389"/>
        <a:ext cx="6524552" cy="665960"/>
      </dsp:txXfrm>
    </dsp:sp>
    <dsp:sp modelId="{6F600FE6-42EC-423A-B4F1-85221283FDC8}">
      <dsp:nvSpPr>
        <dsp:cNvPr id="0" name=""/>
        <dsp:cNvSpPr/>
      </dsp:nvSpPr>
      <dsp:spPr>
        <a:xfrm>
          <a:off x="0" y="2109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 dirty="0" err="1"/>
            <a:t>Baud</a:t>
          </a:r>
          <a:r>
            <a:rPr lang="es-ES" sz="2600" b="1" kern="1200" dirty="0"/>
            <a:t> </a:t>
          </a:r>
          <a:r>
            <a:rPr lang="es-ES" sz="2600" b="1" kern="1200" dirty="0" err="1"/>
            <a:t>Rate</a:t>
          </a:r>
          <a:r>
            <a:rPr lang="es-ES" sz="2600" b="1" kern="1200" dirty="0"/>
            <a:t> </a:t>
          </a:r>
          <a:r>
            <a:rPr lang="es-ES" sz="2600" b="1" kern="1200" dirty="0" err="1"/>
            <a:t>Generator</a:t>
          </a:r>
          <a:endParaRPr lang="en-US" sz="2600" kern="1200" dirty="0"/>
        </a:p>
      </dsp:txBody>
      <dsp:txXfrm>
        <a:off x="45034" y="47143"/>
        <a:ext cx="3600257" cy="832450"/>
      </dsp:txXfrm>
    </dsp:sp>
    <dsp:sp modelId="{B2773C06-AC24-4A1E-ADA1-331EEAC4721C}">
      <dsp:nvSpPr>
        <dsp:cNvPr id="0" name=""/>
        <dsp:cNvSpPr/>
      </dsp:nvSpPr>
      <dsp:spPr>
        <a:xfrm rot="5400000">
          <a:off x="6601608" y="-1848276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Recibe datos en paralelo y los convierte en serie.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Controla la temporización de bits y genera la trama UART.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Implementado con un registro de desplazamiento y lógica de control.</a:t>
          </a:r>
          <a:endParaRPr lang="en-US" sz="1300" kern="1200"/>
        </a:p>
      </dsp:txBody>
      <dsp:txXfrm rot="-5400000">
        <a:off x="3690326" y="1099033"/>
        <a:ext cx="6524552" cy="665960"/>
      </dsp:txXfrm>
    </dsp:sp>
    <dsp:sp modelId="{8E9BB3E7-A027-48F4-A166-DAFBCFAB2C31}">
      <dsp:nvSpPr>
        <dsp:cNvPr id="0" name=""/>
        <dsp:cNvSpPr/>
      </dsp:nvSpPr>
      <dsp:spPr>
        <a:xfrm>
          <a:off x="0" y="970753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Transmisor (TX Module)</a:t>
          </a:r>
          <a:endParaRPr lang="en-US" sz="2600" kern="1200"/>
        </a:p>
      </dsp:txBody>
      <dsp:txXfrm>
        <a:off x="45034" y="1015787"/>
        <a:ext cx="3600257" cy="832450"/>
      </dsp:txXfrm>
    </dsp:sp>
    <dsp:sp modelId="{AA745ADA-1F6D-4EE7-815B-D466198B87B6}">
      <dsp:nvSpPr>
        <dsp:cNvPr id="0" name=""/>
        <dsp:cNvSpPr/>
      </dsp:nvSpPr>
      <dsp:spPr>
        <a:xfrm rot="5400000">
          <a:off x="6601608" y="-879632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Captura los bits seriales y los convierte en paralelo.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Detecta el bit de inicio y sincroniza la recepción con el baud rate.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Verifica la paridad y extrae los datos.</a:t>
          </a:r>
          <a:endParaRPr lang="en-US" sz="1300" kern="1200"/>
        </a:p>
      </dsp:txBody>
      <dsp:txXfrm rot="-5400000">
        <a:off x="3690326" y="2067677"/>
        <a:ext cx="6524552" cy="665960"/>
      </dsp:txXfrm>
    </dsp:sp>
    <dsp:sp modelId="{1CB2EA72-A3F4-4AD4-9110-45D11FBB7A10}">
      <dsp:nvSpPr>
        <dsp:cNvPr id="0" name=""/>
        <dsp:cNvSpPr/>
      </dsp:nvSpPr>
      <dsp:spPr>
        <a:xfrm>
          <a:off x="0" y="1939397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Receptor (RX Module)</a:t>
          </a:r>
          <a:endParaRPr lang="en-US" sz="2600" kern="1200"/>
        </a:p>
      </dsp:txBody>
      <dsp:txXfrm>
        <a:off x="45034" y="1984431"/>
        <a:ext cx="3600257" cy="832450"/>
      </dsp:txXfrm>
    </dsp:sp>
    <dsp:sp modelId="{3E3A33A2-E7C3-406B-8530-15BE4F03FABE}">
      <dsp:nvSpPr>
        <dsp:cNvPr id="0" name=""/>
        <dsp:cNvSpPr/>
      </dsp:nvSpPr>
      <dsp:spPr>
        <a:xfrm rot="5400000">
          <a:off x="6601608" y="89011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Almacena temporalmente los datos transmitidos y recibidos.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Implementado con registros de desplazamiento o memoria RAM en FPGA.</a:t>
          </a:r>
          <a:endParaRPr lang="en-US" sz="1300" kern="1200"/>
        </a:p>
      </dsp:txBody>
      <dsp:txXfrm rot="-5400000">
        <a:off x="3690326" y="3036321"/>
        <a:ext cx="6524552" cy="665960"/>
      </dsp:txXfrm>
    </dsp:sp>
    <dsp:sp modelId="{EFC94BF8-5EC8-46EB-9EFE-6E6E92AF308A}">
      <dsp:nvSpPr>
        <dsp:cNvPr id="0" name=""/>
        <dsp:cNvSpPr/>
      </dsp:nvSpPr>
      <dsp:spPr>
        <a:xfrm>
          <a:off x="0" y="2908041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FIFO Buffer</a:t>
          </a:r>
          <a:endParaRPr lang="en-US" sz="2600" kern="1200"/>
        </a:p>
      </dsp:txBody>
      <dsp:txXfrm>
        <a:off x="45034" y="2953075"/>
        <a:ext cx="3600257" cy="832450"/>
      </dsp:txXfrm>
    </dsp:sp>
    <dsp:sp modelId="{995836F5-257B-4401-96C8-1AFCECEFF36F}">
      <dsp:nvSpPr>
        <dsp:cNvPr id="0" name=""/>
        <dsp:cNvSpPr/>
      </dsp:nvSpPr>
      <dsp:spPr>
        <a:xfrm rot="5400000">
          <a:off x="6601608" y="1057655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Coordina la transmisión y recepción.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Gestiona interrupciones y señales de control.</a:t>
          </a:r>
          <a:endParaRPr lang="en-US" sz="1300" kern="1200"/>
        </a:p>
      </dsp:txBody>
      <dsp:txXfrm rot="-5400000">
        <a:off x="3690326" y="4004965"/>
        <a:ext cx="6524552" cy="665960"/>
      </dsp:txXfrm>
    </dsp:sp>
    <dsp:sp modelId="{61D15248-8585-449A-8C3B-F5FC9BA07245}">
      <dsp:nvSpPr>
        <dsp:cNvPr id="0" name=""/>
        <dsp:cNvSpPr/>
      </dsp:nvSpPr>
      <dsp:spPr>
        <a:xfrm>
          <a:off x="0" y="3876685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Unidad de Control (FSM - Finite State Machine)</a:t>
          </a:r>
          <a:endParaRPr lang="en-US" sz="2600" kern="1200"/>
        </a:p>
      </dsp:txBody>
      <dsp:txXfrm>
        <a:off x="45034" y="3921719"/>
        <a:ext cx="3600257" cy="832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04617-9F92-4189-AE06-9C03ED4AE6F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D6EC9-B317-424A-80A8-C03FE18E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5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Diseño de un módulo UART en FPGA utilizando RTL para la implementación de técnicas de cifrado y descifrado.</a:t>
            </a:r>
            <a:endParaRPr lang="es-MX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3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0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/>
              <a:t>*UART </a:t>
            </a:r>
            <a:r>
              <a:rPr lang="en-US" b="0" i="0" baseline="0" dirty="0" err="1"/>
              <a:t>transmite</a:t>
            </a:r>
            <a:r>
              <a:rPr lang="en-US" b="0" i="0" baseline="0" dirty="0"/>
              <a:t>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claro (plaintext), lo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</a:t>
            </a:r>
            <a:r>
              <a:rPr lang="en-US" b="0" i="0" baseline="0" dirty="0" err="1"/>
              <a:t>facilita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interceptación</a:t>
            </a:r>
            <a:r>
              <a:rPr lang="en-US" b="0" i="0" baseline="0" dirty="0"/>
              <a:t> </a:t>
            </a:r>
            <a:r>
              <a:rPr lang="en-US" b="0" i="0" baseline="0" dirty="0" err="1"/>
              <a:t>por</a:t>
            </a:r>
            <a:r>
              <a:rPr lang="en-US" b="0" i="0" baseline="0" dirty="0"/>
              <a:t> </a:t>
            </a:r>
            <a:r>
              <a:rPr lang="en-US" b="0" i="0" baseline="0" dirty="0" err="1"/>
              <a:t>parte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atacantes</a:t>
            </a:r>
            <a:r>
              <a:rPr lang="en-US" b="0" i="0" baseline="0" dirty="0"/>
              <a:t> con </a:t>
            </a:r>
            <a:r>
              <a:rPr lang="en-US" b="0" i="0" baseline="0" dirty="0" err="1"/>
              <a:t>acceso</a:t>
            </a:r>
            <a:r>
              <a:rPr lang="en-US" b="0" i="0" baseline="0" dirty="0"/>
              <a:t> </a:t>
            </a:r>
            <a:r>
              <a:rPr lang="en-US" b="0" i="0" baseline="0" dirty="0" err="1"/>
              <a:t>físico</a:t>
            </a:r>
            <a:r>
              <a:rPr lang="en-US" b="0" i="0" baseline="0" dirty="0"/>
              <a:t> o </a:t>
            </a:r>
            <a:r>
              <a:rPr lang="en-US" b="0" i="0" baseline="0" dirty="0" err="1"/>
              <a:t>mediante</a:t>
            </a:r>
            <a:r>
              <a:rPr lang="en-US" b="0" i="0" baseline="0" dirty="0"/>
              <a:t> sniffing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línea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transmisión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/>
              <a:t>Dado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señal</a:t>
            </a:r>
            <a:r>
              <a:rPr lang="en-US" b="0" i="0" baseline="0" dirty="0"/>
              <a:t> UART no </a:t>
            </a:r>
            <a:r>
              <a:rPr lang="en-US" b="0" i="0" baseline="0" dirty="0" err="1"/>
              <a:t>está</a:t>
            </a:r>
            <a:r>
              <a:rPr lang="en-US" b="0" i="0" baseline="0" dirty="0"/>
              <a:t> </a:t>
            </a:r>
            <a:r>
              <a:rPr lang="en-US" b="0" i="0" baseline="0" dirty="0" err="1"/>
              <a:t>protegida</a:t>
            </a:r>
            <a:r>
              <a:rPr lang="en-US" b="0" i="0" baseline="0" dirty="0"/>
              <a:t>, </a:t>
            </a:r>
            <a:r>
              <a:rPr lang="en-US" b="0" i="0" baseline="0" dirty="0" err="1"/>
              <a:t>herramientas</a:t>
            </a:r>
            <a:r>
              <a:rPr lang="en-US" b="0" i="0" baseline="0" dirty="0"/>
              <a:t> </a:t>
            </a:r>
            <a:r>
              <a:rPr lang="en-US" b="0" i="0" baseline="0" dirty="0" err="1"/>
              <a:t>como</a:t>
            </a:r>
            <a:r>
              <a:rPr lang="en-US" b="0" i="0" baseline="0" dirty="0"/>
              <a:t> </a:t>
            </a:r>
            <a:r>
              <a:rPr lang="en-US" b="0" i="0" baseline="0" dirty="0" err="1"/>
              <a:t>analizadores</a:t>
            </a:r>
            <a:r>
              <a:rPr lang="en-US" b="0" i="0" baseline="0" dirty="0"/>
              <a:t> </a:t>
            </a:r>
            <a:r>
              <a:rPr lang="en-US" b="0" i="0" baseline="0" dirty="0" err="1"/>
              <a:t>lógicos</a:t>
            </a:r>
            <a:r>
              <a:rPr lang="en-US" b="0" i="0" baseline="0" dirty="0"/>
              <a:t> o software de </a:t>
            </a:r>
            <a:r>
              <a:rPr lang="en-US" b="0" i="0" baseline="0" dirty="0" err="1"/>
              <a:t>monitoreo</a:t>
            </a:r>
            <a:r>
              <a:rPr lang="en-US" b="0" i="0" baseline="0" dirty="0"/>
              <a:t> </a:t>
            </a:r>
            <a:r>
              <a:rPr lang="en-US" b="0" i="0" baseline="0" dirty="0" err="1"/>
              <a:t>pueden</a:t>
            </a:r>
            <a:r>
              <a:rPr lang="en-US" b="0" i="0" baseline="0" dirty="0"/>
              <a:t> </a:t>
            </a:r>
            <a:r>
              <a:rPr lang="en-US" b="0" i="0" baseline="0" dirty="0" err="1"/>
              <a:t>capturar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comunicación</a:t>
            </a:r>
            <a:r>
              <a:rPr lang="en-US" b="0" i="0" baseline="0" dirty="0"/>
              <a:t>, </a:t>
            </a:r>
            <a:r>
              <a:rPr lang="en-US" b="0" i="0" baseline="0" dirty="0" err="1"/>
              <a:t>permitiendo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extracción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información</a:t>
            </a:r>
            <a:r>
              <a:rPr lang="en-US" b="0" i="0" baseline="0" dirty="0"/>
              <a:t> sensible.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/>
              <a:t>*Un </a:t>
            </a:r>
            <a:r>
              <a:rPr lang="en-US" b="0" i="0" baseline="0" dirty="0" err="1"/>
              <a:t>atacante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puede</a:t>
            </a:r>
            <a:r>
              <a:rPr lang="en-US" b="0" i="0" baseline="0" dirty="0"/>
              <a:t> </a:t>
            </a:r>
            <a:r>
              <a:rPr lang="en-US" b="0" i="0" baseline="0" dirty="0" err="1"/>
              <a:t>inyectar</a:t>
            </a:r>
            <a:r>
              <a:rPr lang="en-US" b="0" i="0" baseline="0" dirty="0"/>
              <a:t>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</a:t>
            </a:r>
            <a:r>
              <a:rPr lang="en-US" b="0" i="0" baseline="0" dirty="0" err="1"/>
              <a:t>falsos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línea</a:t>
            </a:r>
            <a:r>
              <a:rPr lang="en-US" b="0" i="0" baseline="0" dirty="0"/>
              <a:t> UART, </a:t>
            </a:r>
            <a:r>
              <a:rPr lang="en-US" b="0" i="0" baseline="0" dirty="0" err="1"/>
              <a:t>alterando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comunicación</a:t>
            </a:r>
            <a:r>
              <a:rPr lang="en-US" b="0" i="0" baseline="0" dirty="0"/>
              <a:t> entre </a:t>
            </a:r>
            <a:r>
              <a:rPr lang="en-US" b="0" i="0" baseline="0" dirty="0" err="1"/>
              <a:t>dispositivos</a:t>
            </a:r>
            <a:r>
              <a:rPr lang="en-US" b="0" i="0" baseline="0" dirty="0"/>
              <a:t> sin ser </a:t>
            </a:r>
            <a:r>
              <a:rPr lang="en-US" b="0" i="0" baseline="0" dirty="0" err="1"/>
              <a:t>detectado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 err="1"/>
              <a:t>Algunos</a:t>
            </a:r>
            <a:r>
              <a:rPr lang="en-US" b="0" i="0" baseline="0" dirty="0"/>
              <a:t> </a:t>
            </a:r>
            <a:r>
              <a:rPr lang="en-US" b="0" i="0" baseline="0" dirty="0" err="1"/>
              <a:t>dispositivos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embebidos</a:t>
            </a:r>
            <a:r>
              <a:rPr lang="en-US" b="0" i="0" baseline="0" dirty="0"/>
              <a:t> </a:t>
            </a:r>
            <a:r>
              <a:rPr lang="en-US" b="0" i="0" baseline="0" dirty="0" err="1"/>
              <a:t>aceptan</a:t>
            </a:r>
            <a:r>
              <a:rPr lang="en-US" b="0" i="0" baseline="0" dirty="0"/>
              <a:t> </a:t>
            </a:r>
            <a:r>
              <a:rPr lang="en-US" b="0" i="0" baseline="0" dirty="0" err="1"/>
              <a:t>comandos</a:t>
            </a:r>
            <a:r>
              <a:rPr lang="en-US" b="0" i="0" baseline="0" dirty="0"/>
              <a:t> a </a:t>
            </a:r>
            <a:r>
              <a:rPr lang="en-US" b="0" i="0" baseline="0" dirty="0" err="1"/>
              <a:t>través</a:t>
            </a:r>
            <a:r>
              <a:rPr lang="en-US" b="0" i="0" baseline="0" dirty="0"/>
              <a:t> de UART, lo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</a:t>
            </a:r>
            <a:r>
              <a:rPr lang="en-US" b="0" i="0" baseline="0" dirty="0" err="1"/>
              <a:t>permite</a:t>
            </a:r>
            <a:r>
              <a:rPr lang="en-US" b="0" i="0" baseline="0" dirty="0"/>
              <a:t>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un </a:t>
            </a:r>
            <a:r>
              <a:rPr lang="en-US" b="0" i="0" baseline="0" dirty="0" err="1"/>
              <a:t>atacante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modifique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configuración</a:t>
            </a:r>
            <a:r>
              <a:rPr lang="en-US" b="0" i="0" baseline="0" dirty="0"/>
              <a:t> del </a:t>
            </a:r>
            <a:r>
              <a:rPr lang="en-US" b="0" i="0" baseline="0" dirty="0" err="1"/>
              <a:t>sistema</a:t>
            </a:r>
            <a:r>
              <a:rPr lang="en-US" b="0" i="0" baseline="0" dirty="0"/>
              <a:t> o </a:t>
            </a:r>
            <a:r>
              <a:rPr lang="en-US" b="0" i="0" baseline="0" dirty="0" err="1"/>
              <a:t>ejecute</a:t>
            </a:r>
            <a:r>
              <a:rPr lang="en-US" b="0" i="0" baseline="0" dirty="0"/>
              <a:t> </a:t>
            </a:r>
            <a:r>
              <a:rPr lang="en-US" b="0" i="0" baseline="0" dirty="0" err="1"/>
              <a:t>instrucciones</a:t>
            </a:r>
            <a:r>
              <a:rPr lang="en-US" b="0" i="0" baseline="0" dirty="0"/>
              <a:t> </a:t>
            </a:r>
            <a:r>
              <a:rPr lang="en-US" b="0" i="0" baseline="0" dirty="0" err="1"/>
              <a:t>maliciosas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/>
              <a:t>Una mala </a:t>
            </a:r>
            <a:r>
              <a:rPr lang="en-US" b="0" i="0" baseline="0" dirty="0" err="1"/>
              <a:t>gestión</a:t>
            </a:r>
            <a:r>
              <a:rPr lang="en-US" b="0" i="0" baseline="0" dirty="0"/>
              <a:t> del buffer 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recepción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</a:t>
            </a:r>
            <a:r>
              <a:rPr lang="en-US" b="0" i="0" baseline="0" dirty="0" err="1"/>
              <a:t>puede</a:t>
            </a:r>
            <a:r>
              <a:rPr lang="en-US" b="0" i="0" baseline="0" dirty="0"/>
              <a:t> </a:t>
            </a:r>
            <a:r>
              <a:rPr lang="en-US" b="0" i="0" baseline="0" dirty="0" err="1"/>
              <a:t>generar</a:t>
            </a:r>
            <a:r>
              <a:rPr lang="en-US" b="0" i="0" baseline="0" dirty="0"/>
              <a:t> </a:t>
            </a:r>
            <a:r>
              <a:rPr lang="en-US" b="0" i="0" baseline="0" dirty="0" err="1"/>
              <a:t>desbordamientos</a:t>
            </a:r>
            <a:r>
              <a:rPr lang="en-US" b="0" i="0" baseline="0" dirty="0"/>
              <a:t> (buffer overflow), lo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</a:t>
            </a:r>
            <a:r>
              <a:rPr lang="en-US" b="0" i="0" baseline="0" dirty="0" err="1"/>
              <a:t>potencialmente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permite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ejecución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código</a:t>
            </a:r>
            <a:r>
              <a:rPr lang="en-US" b="0" i="0" baseline="0" dirty="0"/>
              <a:t> </a:t>
            </a:r>
            <a:r>
              <a:rPr lang="en-US" b="0" i="0" baseline="0" dirty="0" err="1"/>
              <a:t>arbitrario</a:t>
            </a:r>
            <a:r>
              <a:rPr lang="en-US" b="0" i="0" baseline="0" dirty="0"/>
              <a:t> o </a:t>
            </a:r>
            <a:r>
              <a:rPr lang="en-US" b="0" i="0" baseline="0" dirty="0" err="1"/>
              <a:t>fallos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</a:t>
            </a:r>
            <a:r>
              <a:rPr lang="en-US" b="0" i="0" baseline="0" dirty="0" err="1"/>
              <a:t>el</a:t>
            </a:r>
            <a:r>
              <a:rPr lang="en-US" b="0" i="0" baseline="0" dirty="0"/>
              <a:t> </a:t>
            </a:r>
            <a:r>
              <a:rPr lang="en-US" b="0" i="0" baseline="0" dirty="0" err="1"/>
              <a:t>sistema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/>
              <a:t>Un </a:t>
            </a:r>
            <a:r>
              <a:rPr lang="en-US" b="0" i="0" baseline="0" dirty="0" err="1"/>
              <a:t>atacante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podría</a:t>
            </a:r>
            <a:r>
              <a:rPr lang="en-US" b="0" i="0" baseline="0" dirty="0"/>
              <a:t> </a:t>
            </a:r>
            <a:r>
              <a:rPr lang="en-US" b="0" i="0" baseline="0" dirty="0" err="1"/>
              <a:t>alterar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velocidad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transmisión</a:t>
            </a:r>
            <a:r>
              <a:rPr lang="en-US" b="0" i="0" baseline="0" dirty="0"/>
              <a:t> (baud rate) para </a:t>
            </a:r>
            <a:r>
              <a:rPr lang="en-US" b="0" i="0" baseline="0" dirty="0" err="1"/>
              <a:t>generar</a:t>
            </a:r>
            <a:r>
              <a:rPr lang="en-US" b="0" i="0" baseline="0" dirty="0"/>
              <a:t> </a:t>
            </a:r>
            <a:r>
              <a:rPr lang="en-US" b="0" i="0" baseline="0" dirty="0" err="1"/>
              <a:t>errores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comunicación</a:t>
            </a:r>
            <a:r>
              <a:rPr lang="en-US" b="0" i="0" baseline="0" dirty="0"/>
              <a:t>, </a:t>
            </a:r>
            <a:r>
              <a:rPr lang="en-US" b="0" i="0" baseline="0" dirty="0" err="1"/>
              <a:t>afectando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integridad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los</a:t>
            </a:r>
            <a:r>
              <a:rPr lang="en-US" b="0" i="0" baseline="0" dirty="0"/>
              <a:t>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o </a:t>
            </a:r>
            <a:r>
              <a:rPr lang="en-US" b="0" i="0" baseline="0" dirty="0" err="1"/>
              <a:t>provocando</a:t>
            </a:r>
            <a:r>
              <a:rPr lang="en-US" b="0" i="0" baseline="0" dirty="0"/>
              <a:t> </a:t>
            </a:r>
            <a:r>
              <a:rPr lang="en-US" b="0" i="0" baseline="0" dirty="0" err="1"/>
              <a:t>fallos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</a:t>
            </a:r>
            <a:r>
              <a:rPr lang="en-US" b="0" i="0" baseline="0" dirty="0" err="1"/>
              <a:t>el</a:t>
            </a:r>
            <a:r>
              <a:rPr lang="en-US" b="0" i="0" baseline="0" dirty="0"/>
              <a:t> </a:t>
            </a:r>
            <a:r>
              <a:rPr lang="en-US" b="0" i="0" baseline="0" dirty="0" err="1"/>
              <a:t>sistema</a:t>
            </a:r>
            <a:r>
              <a:rPr lang="en-US" b="0" i="0" baseline="0" dirty="0"/>
              <a:t> receptor.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/>
              <a:t>Mediante </a:t>
            </a:r>
            <a:r>
              <a:rPr lang="en-US" b="0" i="0" baseline="0" dirty="0" err="1"/>
              <a:t>el</a:t>
            </a:r>
            <a:r>
              <a:rPr lang="en-US" b="0" i="0" baseline="0" dirty="0"/>
              <a:t> </a:t>
            </a:r>
            <a:r>
              <a:rPr lang="en-US" b="0" i="0" baseline="0" dirty="0" err="1"/>
              <a:t>envío</a:t>
            </a:r>
            <a:r>
              <a:rPr lang="en-US" b="0" i="0" baseline="0" dirty="0"/>
              <a:t> continuo de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o </a:t>
            </a:r>
            <a:r>
              <a:rPr lang="en-US" b="0" i="0" baseline="0" dirty="0" err="1"/>
              <a:t>caracteres</a:t>
            </a:r>
            <a:r>
              <a:rPr lang="en-US" b="0" i="0" baseline="0" dirty="0"/>
              <a:t> de control </a:t>
            </a:r>
            <a:r>
              <a:rPr lang="en-US" b="0" i="0" baseline="0" dirty="0" err="1"/>
              <a:t>maliciosos</a:t>
            </a:r>
            <a:r>
              <a:rPr lang="en-US" b="0" i="0" baseline="0" dirty="0"/>
              <a:t>, un </a:t>
            </a:r>
            <a:r>
              <a:rPr lang="en-US" b="0" i="0" baseline="0" dirty="0" err="1"/>
              <a:t>atacante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puede</a:t>
            </a:r>
            <a:r>
              <a:rPr lang="en-US" b="0" i="0" baseline="0" dirty="0"/>
              <a:t> </a:t>
            </a:r>
            <a:r>
              <a:rPr lang="en-US" b="0" i="0" baseline="0" dirty="0" err="1"/>
              <a:t>bloquear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comunicación</a:t>
            </a:r>
            <a:r>
              <a:rPr lang="en-US" b="0" i="0" baseline="0" dirty="0"/>
              <a:t> UART, </a:t>
            </a:r>
            <a:r>
              <a:rPr lang="en-US" b="0" i="0" baseline="0" dirty="0" err="1"/>
              <a:t>inutilizando</a:t>
            </a:r>
            <a:r>
              <a:rPr lang="en-US" b="0" i="0" baseline="0" dirty="0"/>
              <a:t> </a:t>
            </a:r>
            <a:r>
              <a:rPr lang="en-US" b="0" i="0" baseline="0" dirty="0" err="1"/>
              <a:t>el</a:t>
            </a:r>
            <a:r>
              <a:rPr lang="en-US" b="0" i="0" baseline="0" dirty="0"/>
              <a:t> </a:t>
            </a:r>
            <a:r>
              <a:rPr lang="en-US" b="0" i="0" baseline="0" dirty="0" err="1"/>
              <a:t>sistema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72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0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C365F-0E76-4272-9424-9C3EB14E7C13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3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7D4F-044E-4887-8941-205F69EE95FA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6236-356E-4F60-A97F-8F880216B30F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2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5D15-0712-4E70-9CC9-0BAE3B22A6BE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6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EF49-250D-4ABA-A8ED-B570981A9063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1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7419-68CF-4DBF-B1BE-84590574EEC3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ABA6-E474-4EAE-B3C1-884B96C70AFF}" type="datetime1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7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A0C27-4675-4BEC-BBEB-10F54356C1F5}" type="datetime1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3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D8ED-D66A-4999-87B2-78DDDE678901}" type="datetime1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0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F6C584-8C87-41C9-839C-AA077BBA51E2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6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57B6-857A-49D2-86FD-6468A68522A2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826B94-80AC-4A99-AB21-833A99FAF8BF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7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ilinx.com/docs/uar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>
            <a:extLst>
              <a:ext uri="{FF2B5EF4-FFF2-40B4-BE49-F238E27FC236}">
                <a16:creationId xmlns:a16="http://schemas.microsoft.com/office/drawing/2014/main" id="{4A5D8536-CC90-422D-A01C-52E31C7ADD0D}"/>
              </a:ext>
            </a:extLst>
          </p:cNvPr>
          <p:cNvSpPr txBox="1">
            <a:spLocks/>
          </p:cNvSpPr>
          <p:nvPr/>
        </p:nvSpPr>
        <p:spPr>
          <a:xfrm>
            <a:off x="945672" y="2372288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30" name="Picture 6" descr="Misión y Visión de la ESIME Zacatenco. - ESIMEZ">
            <a:extLst>
              <a:ext uri="{FF2B5EF4-FFF2-40B4-BE49-F238E27FC236}">
                <a16:creationId xmlns:a16="http://schemas.microsoft.com/office/drawing/2014/main" id="{4C32EE2B-BA00-46C3-8636-491E32D8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995" y="324511"/>
            <a:ext cx="2046312" cy="18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B0A434C7-92C3-4797-AE69-87DFB54EF7F0}"/>
              </a:ext>
            </a:extLst>
          </p:cNvPr>
          <p:cNvSpPr txBox="1">
            <a:spLocks/>
          </p:cNvSpPr>
          <p:nvPr/>
        </p:nvSpPr>
        <p:spPr>
          <a:xfrm>
            <a:off x="1154083" y="183088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850A6696-B422-4477-A355-53F2180B24FA}"/>
              </a:ext>
            </a:extLst>
          </p:cNvPr>
          <p:cNvSpPr txBox="1">
            <a:spLocks/>
          </p:cNvSpPr>
          <p:nvPr/>
        </p:nvSpPr>
        <p:spPr>
          <a:xfrm>
            <a:off x="1592071" y="1634778"/>
            <a:ext cx="8776114" cy="2249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dirty="0"/>
              <a:t>Instituto politécnico nacional </a:t>
            </a:r>
          </a:p>
          <a:p>
            <a:pPr algn="ctr"/>
            <a:r>
              <a:rPr lang="es-MX" sz="1900" dirty="0"/>
              <a:t>Escuela superior de ingeniería mecánica y eléctrica unidad Culhuacán</a:t>
            </a:r>
          </a:p>
          <a:p>
            <a:pPr algn="ctr"/>
            <a:r>
              <a:rPr lang="en-US" dirty="0"/>
              <a:t>Design and Implementation of a UART Module on FPGA Using RTL for Cryptographic Encryption and Decryption Techniques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008603-7EA9-40F8-9856-23CC7FECDE2F}"/>
              </a:ext>
            </a:extLst>
          </p:cNvPr>
          <p:cNvSpPr txBox="1"/>
          <p:nvPr/>
        </p:nvSpPr>
        <p:spPr>
          <a:xfrm>
            <a:off x="1389610" y="4480249"/>
            <a:ext cx="9166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Asesor:</a:t>
            </a:r>
          </a:p>
          <a:p>
            <a:pPr algn="just"/>
            <a:r>
              <a:rPr lang="es-MX" dirty="0"/>
              <a:t>Dr. Aldo Hernández Suarez </a:t>
            </a:r>
          </a:p>
          <a:p>
            <a:pPr algn="just"/>
            <a:r>
              <a:rPr lang="es-MX" dirty="0"/>
              <a:t>Dr. Gabriel Sánchez Pérez</a:t>
            </a:r>
          </a:p>
          <a:p>
            <a:pPr algn="just"/>
            <a:r>
              <a:rPr lang="es-MX" dirty="0"/>
              <a:t>Dr. Gonzalo Isaac </a:t>
            </a:r>
            <a:r>
              <a:rPr lang="es-MX" dirty="0" err="1"/>
              <a:t>Duchén</a:t>
            </a:r>
            <a:r>
              <a:rPr lang="es-MX" dirty="0"/>
              <a:t>-Sánchez</a:t>
            </a:r>
          </a:p>
          <a:p>
            <a:pPr algn="just"/>
            <a:r>
              <a:rPr lang="es-MX" dirty="0"/>
              <a:t> Presenta:</a:t>
            </a:r>
          </a:p>
          <a:p>
            <a:pPr algn="just"/>
            <a:r>
              <a:rPr lang="es-MX"/>
              <a:t>Ing. Christian </a:t>
            </a:r>
            <a:r>
              <a:rPr lang="es-MX" dirty="0"/>
              <a:t>Antonio Colin Cejudo </a:t>
            </a:r>
          </a:p>
          <a:p>
            <a:endParaRPr lang="es-MX" dirty="0"/>
          </a:p>
          <a:p>
            <a:r>
              <a:rPr lang="es-MX" dirty="0"/>
              <a:t> </a:t>
            </a:r>
          </a:p>
        </p:txBody>
      </p:sp>
      <p:pic>
        <p:nvPicPr>
          <p:cNvPr id="1028" name="Picture 4" descr="Escudo I.P.N. – Sociedad, Tecnología y Deontología.">
            <a:extLst>
              <a:ext uri="{FF2B5EF4-FFF2-40B4-BE49-F238E27FC236}">
                <a16:creationId xmlns:a16="http://schemas.microsoft.com/office/drawing/2014/main" id="{E75D7046-5B93-4E5A-AA1B-3520ADFA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" y="351318"/>
            <a:ext cx="2098292" cy="22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estría en Ingeniería en Seguridad y Tecnologías de la Información – SEPI  – ESIME Culhuacán">
            <a:extLst>
              <a:ext uri="{FF2B5EF4-FFF2-40B4-BE49-F238E27FC236}">
                <a16:creationId xmlns:a16="http://schemas.microsoft.com/office/drawing/2014/main" id="{95C08DE2-4BF6-481E-8F58-B7A2BA2B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618" y="4434888"/>
            <a:ext cx="3129435" cy="13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36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B1AED-15CB-BD45-777B-BEAC8ACF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DA14B-3C74-D687-AB47-81EDB01D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13" y="1095113"/>
            <a:ext cx="10145541" cy="18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C52CE-D347-84F2-D362-3BAD902B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9"/>
          <a:stretch>
            <a:fillRect/>
          </a:stretch>
        </p:blipFill>
        <p:spPr>
          <a:xfrm>
            <a:off x="0" y="3895727"/>
            <a:ext cx="12192000" cy="121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971F9-917F-05C6-7F35-8BA811F027C9}"/>
              </a:ext>
            </a:extLst>
          </p:cNvPr>
          <p:cNvSpPr txBox="1"/>
          <p:nvPr/>
        </p:nvSpPr>
        <p:spPr>
          <a:xfrm>
            <a:off x="1494971" y="486262"/>
            <a:ext cx="793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Ejecución del programa </a:t>
            </a:r>
            <a:r>
              <a:rPr lang="es-419" dirty="0">
                <a:sym typeface="Wingdings" panose="05000000000000000000" pitchFamily="2" charset="2"/>
              </a:rPr>
              <a:t></a:t>
            </a:r>
            <a:r>
              <a:rPr lang="es-419" dirty="0"/>
              <a:t> “bits_change.py”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633AC-CFDE-25B2-CDD3-005617297A1B}"/>
              </a:ext>
            </a:extLst>
          </p:cNvPr>
          <p:cNvSpPr txBox="1"/>
          <p:nvPr/>
        </p:nvSpPr>
        <p:spPr>
          <a:xfrm flipH="1">
            <a:off x="1105261" y="3429000"/>
            <a:ext cx="76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Texto Plano a procesar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419" dirty="0"/>
              <a:t> “segunda_guerra_mundial.txt”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62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E1CFC-AEFF-7771-7271-C90FBD69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75B880-2A1E-DA84-61CD-218B8B52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0" y="1770515"/>
            <a:ext cx="10580993" cy="3950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66AB9-4BD9-E194-02FC-86BDECC43001}"/>
              </a:ext>
            </a:extLst>
          </p:cNvPr>
          <p:cNvSpPr txBox="1"/>
          <p:nvPr/>
        </p:nvSpPr>
        <p:spPr>
          <a:xfrm>
            <a:off x="1959429" y="972457"/>
            <a:ext cx="6458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800"/>
              <a:t>Salida</a:t>
            </a:r>
            <a:endParaRPr lang="es-419" sz="4800" dirty="0"/>
          </a:p>
        </p:txBody>
      </p:sp>
    </p:spTree>
    <p:extLst>
      <p:ext uri="{BB962C8B-B14F-4D97-AF65-F5344CB8AC3E}">
        <p14:creationId xmlns:p14="http://schemas.microsoft.com/office/powerpoint/2010/main" val="203170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blue and black lines&#10;&#10;AI-generated content may be incorrect.">
            <a:extLst>
              <a:ext uri="{FF2B5EF4-FFF2-40B4-BE49-F238E27FC236}">
                <a16:creationId xmlns:a16="http://schemas.microsoft.com/office/drawing/2014/main" id="{117E6825-980C-DE70-B4C2-9AAB4DFD2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8"/>
          <a:stretch>
            <a:fillRect/>
          </a:stretch>
        </p:blipFill>
        <p:spPr>
          <a:xfrm>
            <a:off x="-3191" y="311978"/>
            <a:ext cx="12192031" cy="45172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B08A7-5DC5-A8A7-EFAA-A0036D2FA3F8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Histograma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Distribución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Castellano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85F59-D411-CB9F-51C6-D1BE9BFB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41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52496-C00F-FE94-836C-E9BAAD76F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blue lines&#10;&#10;AI-generated content may be incorrect.">
            <a:extLst>
              <a:ext uri="{FF2B5EF4-FFF2-40B4-BE49-F238E27FC236}">
                <a16:creationId xmlns:a16="http://schemas.microsoft.com/office/drawing/2014/main" id="{D4ACC243-13F8-B042-7505-00180E4B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"/>
          <a:stretch>
            <a:fillRect/>
          </a:stretch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02B40-01F4-E7E2-B71C-7EAE65483527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Histograma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Distribución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Cifrado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procesado</a:t>
            </a:r>
            <a:endParaRPr lang="en-US" sz="36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E8A58-D96D-AA87-B474-EC7B18B8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4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98920-12FA-0B99-E537-58B9BAFD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graph of blue and black lines&#10;&#10;AI-generated content may be incorrect.">
            <a:extLst>
              <a:ext uri="{FF2B5EF4-FFF2-40B4-BE49-F238E27FC236}">
                <a16:creationId xmlns:a16="http://schemas.microsoft.com/office/drawing/2014/main" id="{0EA98198-BBCB-17EF-9EFE-A133A75FC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8"/>
          <a:stretch>
            <a:fillRect/>
          </a:stretch>
        </p:blipFill>
        <p:spPr>
          <a:xfrm>
            <a:off x="1175426" y="-14485"/>
            <a:ext cx="9570654" cy="3546001"/>
          </a:xfrm>
          <a:prstGeom prst="rect">
            <a:avLst/>
          </a:prstGeom>
        </p:spPr>
      </p:pic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58306095-6EF7-E151-3716-C5610F6B0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" t="17564"/>
          <a:stretch>
            <a:fillRect/>
          </a:stretch>
        </p:blipFill>
        <p:spPr>
          <a:xfrm>
            <a:off x="1863112" y="3531516"/>
            <a:ext cx="8774084" cy="3072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9B8510-362A-EC22-F75D-4E4505106BA0}"/>
              </a:ext>
            </a:extLst>
          </p:cNvPr>
          <p:cNvSpPr txBox="1"/>
          <p:nvPr/>
        </p:nvSpPr>
        <p:spPr>
          <a:xfrm>
            <a:off x="732816" y="2941763"/>
            <a:ext cx="1643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/>
              <a:t>VS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6035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9BDC4-C884-DDE0-CAE5-DDDFB162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7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5C5D8D-F30E-CE4B-7BDD-321AE9C420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/>
                </a:solidFill>
              </a:rPr>
              <a:t>Módulos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Principales</a:t>
            </a:r>
            <a:r>
              <a:rPr lang="en-US" sz="8000" dirty="0">
                <a:solidFill>
                  <a:schemeClr val="tx1"/>
                </a:solidFill>
              </a:rPr>
              <a:t> de UART a </a:t>
            </a:r>
            <a:r>
              <a:rPr lang="en-US" sz="8000" dirty="0" err="1">
                <a:solidFill>
                  <a:schemeClr val="tx1"/>
                </a:solidFill>
              </a:rPr>
              <a:t>nivel</a:t>
            </a:r>
            <a:r>
              <a:rPr lang="en-US" sz="8000" dirty="0">
                <a:solidFill>
                  <a:schemeClr val="tx1"/>
                </a:solidFill>
              </a:rPr>
              <a:t> RTL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936F3-5B05-0DD9-195A-E938D01C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7B24B-8A47-9DAE-AF71-8D8CC012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6FA2AC6-FD41-4BA3-1927-68D2A0F8A36A}"/>
              </a:ext>
            </a:extLst>
          </p:cNvPr>
          <p:cNvGraphicFramePr/>
          <p:nvPr/>
        </p:nvGraphicFramePr>
        <p:xfrm>
          <a:off x="606391" y="433137"/>
          <a:ext cx="10250905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594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32C72A-25DE-4A72-99D0-5378AD85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Especificaciones</a:t>
            </a:r>
            <a:r>
              <a:rPr lang="en-US" dirty="0"/>
              <a:t> RTL de modulo UART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E2363-B261-6BA7-F204-085DFD6A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16137-5C40-30BC-9077-869D6DEB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05" y="2444831"/>
            <a:ext cx="5886753" cy="1397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F56B0-134B-9248-EAC4-43344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058" y="3466533"/>
            <a:ext cx="3143412" cy="2406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948511-FFA7-FF8F-9658-AAAAE1B42C0D}"/>
              </a:ext>
            </a:extLst>
          </p:cNvPr>
          <p:cNvSpPr txBox="1"/>
          <p:nvPr/>
        </p:nvSpPr>
        <p:spPr>
          <a:xfrm>
            <a:off x="8217531" y="2745136"/>
            <a:ext cx="2338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Vista Top Level de modulo UART</a:t>
            </a:r>
          </a:p>
        </p:txBody>
      </p:sp>
    </p:spTree>
    <p:extLst>
      <p:ext uri="{BB962C8B-B14F-4D97-AF65-F5344CB8AC3E}">
        <p14:creationId xmlns:p14="http://schemas.microsoft.com/office/powerpoint/2010/main" val="81640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munication system&#10;&#10;AI-generated content may be incorrect.">
            <a:extLst>
              <a:ext uri="{FF2B5EF4-FFF2-40B4-BE49-F238E27FC236}">
                <a16:creationId xmlns:a16="http://schemas.microsoft.com/office/drawing/2014/main" id="{172D5D54-0CBB-76DA-1E23-BF871A40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t="20003" r="223" b="14474"/>
          <a:stretch/>
        </p:blipFill>
        <p:spPr>
          <a:xfrm>
            <a:off x="1097280" y="1858882"/>
            <a:ext cx="6248508" cy="2463179"/>
          </a:xfrm>
          <a:prstGeom prst="rect">
            <a:avLst/>
          </a:prstGeom>
        </p:spPr>
      </p:pic>
      <p:pic>
        <p:nvPicPr>
          <p:cNvPr id="3" name="Picture 2" descr="c++ - How does serial communications work on the Arduino? - Arduino Stack  Exchange">
            <a:extLst>
              <a:ext uri="{FF2B5EF4-FFF2-40B4-BE49-F238E27FC236}">
                <a16:creationId xmlns:a16="http://schemas.microsoft.com/office/drawing/2014/main" id="{FF097BED-C65E-FB46-CCCB-403AC3F12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8792" y="4010371"/>
            <a:ext cx="5291666" cy="190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4B3B9-319B-9B75-F785-E6A1EE3D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896785" cy="1027863"/>
          </a:xfrm>
        </p:spPr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UART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38420-C163-EDE3-C968-00FD6908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6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2B7194-67F5-F600-B13B-A8DFD557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71" y="904822"/>
            <a:ext cx="10250905" cy="919213"/>
          </a:xfrm>
        </p:spPr>
        <p:txBody>
          <a:bodyPr/>
          <a:lstStyle/>
          <a:p>
            <a:r>
              <a:rPr lang="en-US"/>
              <a:t>Dise</a:t>
            </a:r>
            <a:r>
              <a:rPr lang="es-419"/>
              <a:t>ño</a:t>
            </a:r>
            <a:r>
              <a:rPr lang="en-US"/>
              <a:t> UART en RTL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D9FBE-F5C4-FB29-3CF1-40DEF89A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D295-9102-DB11-42B6-9A88374F25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1"/>
          <a:stretch/>
        </p:blipFill>
        <p:spPr>
          <a:xfrm>
            <a:off x="226193" y="2098354"/>
            <a:ext cx="11739613" cy="38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C2DD6-2A70-4221-986F-27BD9742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A60C1-6913-4EDA-90FB-03F40A008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Planteamiento del problema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Justificación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Objetivo general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 Objetivos específicos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Estado del Arte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Propuesta de solución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Resultados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Referencias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B3023E-F1EB-44C5-BF9D-F40ADB0E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1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07E1E-2C65-75BF-076C-3791344E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9F24B-BD9E-18BB-D295-66FEB0E3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502" y="1825850"/>
            <a:ext cx="3626036" cy="3422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E8041-CFE3-1521-E22A-0BDC0C50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3" y="1895915"/>
            <a:ext cx="6049018" cy="3066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D866E-A4E6-92FC-88F7-AF73B4B2E6D5}"/>
              </a:ext>
            </a:extLst>
          </p:cNvPr>
          <p:cNvSpPr txBox="1"/>
          <p:nvPr/>
        </p:nvSpPr>
        <p:spPr>
          <a:xfrm>
            <a:off x="702732" y="804332"/>
            <a:ext cx="619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Síntesis del uso de recursos lógicos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461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828C6-70BC-AF6A-3BBD-875A2D3A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885B0-E7B9-587D-E122-045EDA693E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292100"/>
            <a:ext cx="9436100" cy="758825"/>
          </a:xfrm>
        </p:spPr>
        <p:txBody>
          <a:bodyPr/>
          <a:lstStyle/>
          <a:p>
            <a:r>
              <a:rPr lang="en-US" dirty="0"/>
              <a:t>Testbench emulation.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6451B-CFC8-6C22-91F7-78C3CBBAE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7" y="879938"/>
            <a:ext cx="10068407" cy="54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4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976AAD1-5D3B-749D-92EC-BC47952CE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026" y="550785"/>
            <a:ext cx="10452457" cy="58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7554F-378E-1598-330E-80E5BC1C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Electronic circuit board">
            <a:extLst>
              <a:ext uri="{FF2B5EF4-FFF2-40B4-BE49-F238E27FC236}">
                <a16:creationId xmlns:a16="http://schemas.microsoft.com/office/drawing/2014/main" id="{2BA66910-27B9-A932-E9D5-ADFE92A1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-3155" y="33090"/>
            <a:ext cx="12191980" cy="685799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4CED4-503B-597A-CD2C-4E40D80A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D637E-72A3-430C-3C16-B97ED4E980AA}"/>
              </a:ext>
            </a:extLst>
          </p:cNvPr>
          <p:cNvSpPr txBox="1"/>
          <p:nvPr/>
        </p:nvSpPr>
        <p:spPr>
          <a:xfrm>
            <a:off x="2225748" y="4969526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AA28135-9DD9-268B-764F-5B015195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6" y="1769242"/>
            <a:ext cx="10453931" cy="2571682"/>
          </a:xfrm>
        </p:spPr>
        <p:txBody>
          <a:bodyPr>
            <a:no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Implementación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  <a:r>
              <a:rPr lang="en-US" sz="6600" dirty="0" err="1">
                <a:solidFill>
                  <a:srgbClr val="FFFFFF"/>
                </a:solidFill>
              </a:rPr>
              <a:t>en</a:t>
            </a:r>
            <a:r>
              <a:rPr lang="en-US" sz="6600" dirty="0">
                <a:solidFill>
                  <a:srgbClr val="FFFFFF"/>
                </a:solidFill>
              </a:rPr>
              <a:t> Hardware.</a:t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8924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DEE27-5A70-4095-1B05-73786EC2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90DD6-5322-2D19-412B-1915B7A5C951}"/>
              </a:ext>
            </a:extLst>
          </p:cNvPr>
          <p:cNvSpPr txBox="1"/>
          <p:nvPr/>
        </p:nvSpPr>
        <p:spPr>
          <a:xfrm>
            <a:off x="445934" y="196182"/>
            <a:ext cx="6096000" cy="428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  <a:spcAft>
                <a:spcPts val="1125"/>
              </a:spcAft>
            </a:pPr>
            <a:r>
              <a:rPr lang="en-US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Altera DE2-115 Development and Education Board</a:t>
            </a:r>
          </a:p>
        </p:txBody>
      </p:sp>
      <p:pic>
        <p:nvPicPr>
          <p:cNvPr id="8194" name="Picture 2" descr="DE2-115">
            <a:extLst>
              <a:ext uri="{FF2B5EF4-FFF2-40B4-BE49-F238E27FC236}">
                <a16:creationId xmlns:a16="http://schemas.microsoft.com/office/drawing/2014/main" id="{3FC8D1FB-FF9C-E577-7834-4907D5C4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52387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B7E6F-DFBA-03B8-F65D-3598FE29B4AC}"/>
              </a:ext>
            </a:extLst>
          </p:cNvPr>
          <p:cNvSpPr txBox="1"/>
          <p:nvPr/>
        </p:nvSpPr>
        <p:spPr>
          <a:xfrm>
            <a:off x="5451430" y="1054100"/>
            <a:ext cx="5446866" cy="5926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Cyclone® IV EP4CE115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114,480 logic elements (LEs)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3,888 Embedded memory (Kbits)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266 Embedded 18 x 18 multipliers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4 General-purpose PLLs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528 User I/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Os</a:t>
            </a:r>
            <a:endParaRPr lang="en-US" b="0" i="0" dirty="0">
              <a:solidFill>
                <a:srgbClr val="444444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Configuration Device and USB-Blaster Circuit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EPCS64 serial configuration device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On-board USB-Blaster circuitry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JTAG and AS mode configuration supported</a:t>
            </a:r>
          </a:p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Memory Devices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128MB (32Mx32bit) SDRAM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2MB (1Mx16) SRAM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8MB (4Mx16) Flash with 8-bit mode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32Kbit EEPROM</a:t>
            </a:r>
          </a:p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endParaRPr lang="en-US" b="0" i="0" dirty="0">
              <a:solidFill>
                <a:srgbClr val="444444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8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358EB-5552-4E05-CF64-7CF586DA23D0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>
                <a:solidFill>
                  <a:srgbClr val="FFFFFF"/>
                </a:solidFill>
              </a:rPr>
              <a:t>Asignación de Pines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6BC528-8102-1171-62E1-2E322A333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6" y="823790"/>
            <a:ext cx="7750628" cy="51929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220A2-CFDC-597F-136E-1CEF813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03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93EBB-A974-C029-D56A-B2F2F7D66B55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800" dirty="0" err="1">
                <a:solidFill>
                  <a:srgbClr val="FFFFFF"/>
                </a:solidFill>
              </a:rPr>
              <a:t>Descripción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uso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en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tarjeta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i="0" dirty="0">
                <a:solidFill>
                  <a:srgbClr val="FFFFFF"/>
                </a:solidFill>
                <a:effectLst/>
              </a:rPr>
              <a:t>Altera DE2-115 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F9D99-CF74-27AB-7C65-CCE9580E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76"/>
          <a:stretch/>
        </p:blipFill>
        <p:spPr>
          <a:xfrm>
            <a:off x="4194946" y="1386798"/>
            <a:ext cx="7794860" cy="39980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9C0B4-30A5-88AD-77EB-BD972257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47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2E3CA-C22E-1444-D160-C365EA8F5D4D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Implementación en Hardware [1]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3C135-47D8-B90D-A967-060AC2FC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80" y="159276"/>
            <a:ext cx="8078721" cy="45846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1BE45-8AB2-E731-D475-98199256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73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CE0FF-8580-06E5-3A2B-C3F86ABA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31822-9A59-277C-977D-1FA3CDAAA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54" y="1421536"/>
            <a:ext cx="1003122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7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556A8-0344-337B-4E7D-6A8DECA43F02}"/>
              </a:ext>
            </a:extLst>
          </p:cNvPr>
          <p:cNvSpPr txBox="1"/>
          <p:nvPr/>
        </p:nvSpPr>
        <p:spPr>
          <a:xfrm>
            <a:off x="160867" y="640080"/>
            <a:ext cx="3955579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4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Implementación</a:t>
            </a:r>
            <a:r>
              <a:rPr lang="en-US" sz="4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Hardware [2]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7E6FE-014D-6B0B-77D1-3BD5B1BA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F308366F-B1E0-4F56-83C2-F0C1F80ED3FF}" type="slidenum">
              <a:rPr lang="en-US"/>
              <a:pPr algn="l" defTabSz="914400"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B3491-AA85-A326-6857-E337DE11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" t="12025" r="2" b="313"/>
          <a:stretch/>
        </p:blipFill>
        <p:spPr>
          <a:xfrm>
            <a:off x="4888996" y="110148"/>
            <a:ext cx="7059606" cy="674785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6BFB0-58F5-4C91-8F00-3C6BD490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851244" cy="1040491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D3EBF6-038D-4505-A355-B7AEC7F8D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00077"/>
            <a:ext cx="10058400" cy="4023360"/>
          </a:xfrm>
        </p:spPr>
        <p:txBody>
          <a:bodyPr/>
          <a:lstStyle/>
          <a:p>
            <a:pPr algn="just"/>
            <a:r>
              <a:rPr lang="es-ES" dirty="0"/>
              <a:t>La comunicación mediante UART es ampliamente utilizada en sistemas embebidos, pero carece de mecanismos de seguridad, lo que la hace vulnerable a ataques como la interceptación y manipulación de datos. Para abordar este problema, se propone el diseño e implementación de un módulo UART en FPGA utilizando RTL, incorporando técnicas de cifrado y descifrado para garantizar la seguridad en la transmisión de datos. El desafío radica en optimizar el uso de recursos del FPGA sin afectar el rendimiento o la latencia de la comunicación.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A6F454-91A9-4E39-9E0C-92F31288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B1131-FB85-0BF9-0B9E-6E89BC03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38" y="3490646"/>
            <a:ext cx="5695549" cy="26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8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43A9D-6F2C-4308-04C0-338004FEBF1C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Conexión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Arduino para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extracción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Información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4" name="Picture 3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D920459D-F6A9-4852-4E6F-852DED0A9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28" t="4658" r="-315" b="999"/>
          <a:stretch>
            <a:fillRect/>
          </a:stretch>
        </p:blipFill>
        <p:spPr>
          <a:xfrm>
            <a:off x="-1180568" y="218659"/>
            <a:ext cx="9076340" cy="2981741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856EC1-5378-15E4-4F24-72DD7AE43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8" t="18962" r="8152" b="61297"/>
          <a:stretch>
            <a:fillRect/>
          </a:stretch>
        </p:blipFill>
        <p:spPr>
          <a:xfrm>
            <a:off x="707890" y="3238001"/>
            <a:ext cx="11134468" cy="1816766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EFDBC-AF63-2944-DC00-F9A7246A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82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D6A33-891A-2F99-343A-84FCC7F5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Bibliografía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9B75B-D207-C907-3B15-8A3718E71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Burns, M., &amp; </a:t>
            </a:r>
            <a:r>
              <a:rPr lang="en-US" dirty="0" err="1"/>
              <a:t>Wellings</a:t>
            </a:r>
            <a:r>
              <a:rPr lang="en-US" dirty="0"/>
              <a:t>, A. (2007). </a:t>
            </a:r>
            <a:r>
              <a:rPr lang="en-US" i="1" dirty="0"/>
              <a:t>Real-time systems and programming languages: Ada 95, Real-time Java, and Real-time POSIX</a:t>
            </a:r>
            <a:r>
              <a:rPr lang="en-US" dirty="0"/>
              <a:t> (4th ed.). Addison-Wesley.</a:t>
            </a:r>
          </a:p>
          <a:p>
            <a:r>
              <a:rPr lang="en-US" dirty="0"/>
              <a:t>[2] Brown, S., &amp; </a:t>
            </a:r>
            <a:r>
              <a:rPr lang="en-US" dirty="0" err="1"/>
              <a:t>Vranesic</a:t>
            </a:r>
            <a:r>
              <a:rPr lang="en-US" dirty="0"/>
              <a:t>, Z. (2009). </a:t>
            </a:r>
            <a:r>
              <a:rPr lang="en-US" i="1" dirty="0"/>
              <a:t>Fundamentals of Digital Logic with VHDL Design</a:t>
            </a:r>
            <a:r>
              <a:rPr lang="en-US" dirty="0"/>
              <a:t> (3rd ed.). McGraw-Hill.</a:t>
            </a:r>
          </a:p>
          <a:p>
            <a:r>
              <a:rPr lang="en-US" dirty="0"/>
              <a:t>[3] Smith, J. (2018). </a:t>
            </a:r>
            <a:r>
              <a:rPr lang="en-US" i="1" dirty="0"/>
              <a:t>Security vulnerabilities in UART communication and mitigation techniques</a:t>
            </a:r>
            <a:r>
              <a:rPr lang="en-US" dirty="0"/>
              <a:t>. </a:t>
            </a:r>
            <a:r>
              <a:rPr lang="en-US" i="1" dirty="0"/>
              <a:t>IEEE Transactions on Embedded Systems, 17</a:t>
            </a:r>
            <a:r>
              <a:rPr lang="en-US" dirty="0"/>
              <a:t>(3), 45-59.</a:t>
            </a:r>
          </a:p>
          <a:p>
            <a:r>
              <a:rPr lang="en-US" dirty="0"/>
              <a:t>[4] Xilinx. (2020). </a:t>
            </a:r>
            <a:r>
              <a:rPr lang="en-US" i="1" dirty="0"/>
              <a:t>UART implementation in FPGA: Best practices and security considerations</a:t>
            </a:r>
            <a:r>
              <a:rPr lang="en-US" dirty="0"/>
              <a:t>. Xilinx Technical Reports. </a:t>
            </a:r>
            <a:r>
              <a:rPr lang="en-US" dirty="0">
                <a:hlinkClick r:id="rId2"/>
              </a:rPr>
              <a:t>https://www.xilinx.com/docs/uart</a:t>
            </a:r>
            <a:endParaRPr lang="en-US" dirty="0"/>
          </a:p>
          <a:p>
            <a:r>
              <a:rPr lang="en-US" dirty="0"/>
              <a:t>[5] Electronic Industries Alliance (EIA). (1991). </a:t>
            </a:r>
            <a:r>
              <a:rPr lang="en-US" i="1" dirty="0"/>
              <a:t>EIA-232 Standard for Serial Communication.</a:t>
            </a:r>
          </a:p>
          <a:p>
            <a:r>
              <a:rPr lang="en-US" dirty="0"/>
              <a:t>[6] Harris, D. M., &amp; Harris, S. L. (2021). </a:t>
            </a:r>
            <a:r>
              <a:rPr lang="en-US" i="1" dirty="0"/>
              <a:t>Digital design and computer architecture</a:t>
            </a:r>
            <a:r>
              <a:rPr lang="en-US" dirty="0"/>
              <a:t> (3rd ed.). Morgan Kaufmann.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285AA-1005-DFDF-F82B-C7E5644F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EA16F-2095-413B-BBD0-545F56AD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Justificación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6077A2-FC53-40F2-9E88-A2EC014CF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1820708"/>
            <a:ext cx="10686341" cy="40564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El diseño de un módulo UART seguro en FPGA es clave para proteger la transmisión de datos donde la confidencialidad e integridad de los datos son prioritarias en aplicaciones críticas como la industria, la </a:t>
            </a:r>
            <a:r>
              <a:rPr lang="es-ES" dirty="0" err="1"/>
              <a:t>automatizac</a:t>
            </a:r>
            <a:r>
              <a:rPr lang="es-MX" dirty="0"/>
              <a:t>i</a:t>
            </a:r>
            <a:r>
              <a:rPr lang="es-419" dirty="0" err="1"/>
              <a:t>ón</a:t>
            </a:r>
            <a:r>
              <a:rPr lang="es-ES" dirty="0"/>
              <a:t> y la medicina.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A diferencia de las soluciones basadas en software, una implementación en hardware mediante RTL mejora el rendimiento, reduce la latencia y aumenta la seguridad.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Este proyecto es relevante porque contribuye a la creación de sistemas embebidos más seguros, brindando una solución que puede ser aplicada en múltiples industrias, optimizando la eficiencia del hardware y protegiendo la comunicación de datos sensibles en entornos vulnerables.</a:t>
            </a:r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4E6ED2-1AEA-4302-BAFD-6D2FE0D7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4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606D4-A5F9-4B6A-92BE-C01374EA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General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AFA21B-5534-430D-8C2D-10919655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Desarrollar un módulo UART seguro en FPGA mediante diseño RTL, integrando algoritmos de cifrado y descifrado para garantizar la confidencialidad e integridad de los datos en la comunicación serie.</a:t>
            </a:r>
            <a:endParaRPr lang="es-MX" dirty="0"/>
          </a:p>
          <a:p>
            <a:pPr algn="just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2D7C1C-7E26-4018-A49B-BA89AD30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6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87CD7-CEF0-FD73-E335-47AEE922B3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14193" y="635284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E9281-01D0-5855-5E4D-BB840A26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DFE86E2-681D-C408-6E37-0E0F4559912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5461730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238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B835D-63C2-4EDE-A2F9-5FC37B1E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53" y="411295"/>
            <a:ext cx="9534698" cy="802364"/>
          </a:xfrm>
        </p:spPr>
        <p:txBody>
          <a:bodyPr/>
          <a:lstStyle/>
          <a:p>
            <a:r>
              <a:rPr lang="es-MX" dirty="0"/>
              <a:t>Estado del Arte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016CDA-B970-4AA0-89C4-90470299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4064E80-5889-4C66-827A-DA1EB63A1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722680"/>
              </p:ext>
            </p:extLst>
          </p:nvPr>
        </p:nvGraphicFramePr>
        <p:xfrm>
          <a:off x="147570" y="1213659"/>
          <a:ext cx="11756257" cy="4749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166">
                  <a:extLst>
                    <a:ext uri="{9D8B030D-6E8A-4147-A177-3AD203B41FA5}">
                      <a16:colId xmlns:a16="http://schemas.microsoft.com/office/drawing/2014/main" val="1139758868"/>
                    </a:ext>
                  </a:extLst>
                </a:gridCol>
                <a:gridCol w="3060697">
                  <a:extLst>
                    <a:ext uri="{9D8B030D-6E8A-4147-A177-3AD203B41FA5}">
                      <a16:colId xmlns:a16="http://schemas.microsoft.com/office/drawing/2014/main" val="935251553"/>
                    </a:ext>
                  </a:extLst>
                </a:gridCol>
                <a:gridCol w="3060697">
                  <a:extLst>
                    <a:ext uri="{9D8B030D-6E8A-4147-A177-3AD203B41FA5}">
                      <a16:colId xmlns:a16="http://schemas.microsoft.com/office/drawing/2014/main" val="463572020"/>
                    </a:ext>
                  </a:extLst>
                </a:gridCol>
                <a:gridCol w="3060697">
                  <a:extLst>
                    <a:ext uri="{9D8B030D-6E8A-4147-A177-3AD203B41FA5}">
                      <a16:colId xmlns:a16="http://schemas.microsoft.com/office/drawing/2014/main" val="2884594937"/>
                    </a:ext>
                  </a:extLst>
                </a:gridCol>
              </a:tblGrid>
              <a:tr h="372694">
                <a:tc>
                  <a:txBody>
                    <a:bodyPr/>
                    <a:lstStyle/>
                    <a:p>
                      <a:r>
                        <a:rPr lang="es-MX" dirty="0"/>
                        <a:t>Titulo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Autores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Lugar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73131"/>
                  </a:ext>
                </a:extLst>
              </a:tr>
              <a:tr h="1211257">
                <a:tc>
                  <a:txBody>
                    <a:bodyPr/>
                    <a:lstStyle/>
                    <a:p>
                      <a:r>
                        <a:rPr lang="es-ES" dirty="0"/>
                        <a:t>Arquitectura de seguridad en cómputo móvil, aplicada en operaciones militares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Mtro. </a:t>
                      </a:r>
                      <a:r>
                        <a:rPr lang="es-ES" dirty="0"/>
                        <a:t>Félix Amado De León Olivares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</a:t>
                      </a:r>
                      <a:r>
                        <a:rPr lang="es-419" dirty="0"/>
                        <a:t>é</a:t>
                      </a:r>
                      <a:r>
                        <a:rPr lang="es-MX" dirty="0" err="1"/>
                        <a:t>xico</a:t>
                      </a:r>
                      <a:r>
                        <a:rPr lang="es-MX" dirty="0"/>
                        <a:t>, CDMX.</a:t>
                      </a:r>
                    </a:p>
                    <a:p>
                      <a:r>
                        <a:rPr lang="en-US" dirty="0"/>
                        <a:t>Escuela Superior de </a:t>
                      </a:r>
                      <a:r>
                        <a:rPr lang="en-US" dirty="0" err="1"/>
                        <a:t>Cómputo</a:t>
                      </a:r>
                      <a:r>
                        <a:rPr lang="en-US" dirty="0"/>
                        <a:t> (ESCOM)-IPN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466249"/>
                  </a:ext>
                </a:extLst>
              </a:tr>
              <a:tr h="1770299">
                <a:tc>
                  <a:txBody>
                    <a:bodyPr/>
                    <a:lstStyle/>
                    <a:p>
                      <a:r>
                        <a:rPr lang="es-ES" dirty="0"/>
                        <a:t>Nuevas estrategias de diseño FPGA para la implementación de funciones no-</a:t>
                      </a:r>
                      <a:r>
                        <a:rPr lang="es-ES" dirty="0" err="1"/>
                        <a:t>clonables</a:t>
                      </a:r>
                      <a:r>
                        <a:rPr lang="es-ES" dirty="0"/>
                        <a:t> físicamente en ecosistemas </a:t>
                      </a:r>
                      <a:r>
                        <a:rPr lang="es-ES" dirty="0" err="1"/>
                        <a:t>IoT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Dr.</a:t>
                      </a:r>
                      <a:r>
                        <a:rPr lang="en-US" dirty="0"/>
                        <a:t> Guillermo </a:t>
                      </a:r>
                      <a:r>
                        <a:rPr lang="en-US" dirty="0" err="1"/>
                        <a:t>Díez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Señoráns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Zaragoza, </a:t>
                      </a:r>
                      <a:r>
                        <a:rPr lang="es-MX" dirty="0" err="1"/>
                        <a:t>Espa</a:t>
                      </a:r>
                      <a:r>
                        <a:rPr lang="es-419" dirty="0"/>
                        <a:t>ñ</a:t>
                      </a:r>
                      <a:r>
                        <a:rPr lang="en-US" dirty="0"/>
                        <a:t>a.</a:t>
                      </a:r>
                    </a:p>
                    <a:p>
                      <a:r>
                        <a:rPr lang="es-MX" dirty="0"/>
                        <a:t>Universidad de Zaragoza</a:t>
                      </a: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39783"/>
                  </a:ext>
                </a:extLst>
              </a:tr>
              <a:tr h="1395273">
                <a:tc>
                  <a:txBody>
                    <a:bodyPr/>
                    <a:lstStyle/>
                    <a:p>
                      <a:r>
                        <a:rPr lang="en-US" dirty="0" err="1"/>
                        <a:t>Arquitectura</a:t>
                      </a:r>
                      <a:r>
                        <a:rPr lang="en-US" dirty="0"/>
                        <a:t> hardware compacta para </a:t>
                      </a:r>
                      <a:r>
                        <a:rPr lang="en-US" dirty="0" err="1"/>
                        <a:t>criptografía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ligera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llave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pública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Mtro. </a:t>
                      </a:r>
                      <a:r>
                        <a:rPr lang="en-US" dirty="0"/>
                        <a:t>Luis Armando Rodríguez Flores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s-419" dirty="0" err="1"/>
                        <a:t>éxico</a:t>
                      </a:r>
                      <a:r>
                        <a:rPr lang="en-US" dirty="0"/>
                        <a:t>, Puebla.</a:t>
                      </a:r>
                    </a:p>
                    <a:p>
                      <a:r>
                        <a:rPr lang="es-ES" dirty="0"/>
                        <a:t>Instituto Nacional de Astrofísica, Óptica y Electrónica </a:t>
                      </a:r>
                      <a:r>
                        <a:rPr lang="en-US" dirty="0"/>
                        <a:t>(INAOE)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57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07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27CAB8F-A0BA-4128-8B2F-EC1879A16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99E525-484B-AA0A-8A4E-4D0514784FE0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Vulnerabilidades Conocidas en la Comunicación UART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672EAF5-5470-4BA7-B932-B6C0D09E7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4620B5C-0452-4C14-93BC-D29D4DD20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137D1-1C93-B40E-07AA-6053BEA7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3157F99-E503-41A1-C6E7-7D9518FB3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707664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715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Qué es la encriptación de datos | Internxt Blog">
            <a:extLst>
              <a:ext uri="{FF2B5EF4-FFF2-40B4-BE49-F238E27FC236}">
                <a16:creationId xmlns:a16="http://schemas.microsoft.com/office/drawing/2014/main" id="{309A12EC-64ED-30D0-27AC-9289DAAC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2" r="4" b="8477"/>
          <a:stretch>
            <a:fillRect/>
          </a:stretch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306B8-352A-A67D-7496-C02289EC5C0F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Sobre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Cifrado</a:t>
            </a:r>
            <a:endParaRPr lang="en-US" sz="36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FD33C-3A5A-B80C-E924-74D31368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575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Personalizado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9F2936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9556</TotalTime>
  <Words>1329</Words>
  <Application>Microsoft Office PowerPoint</Application>
  <PresentationFormat>Widescreen</PresentationFormat>
  <Paragraphs>169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Verdana</vt:lpstr>
      <vt:lpstr>Wingdings</vt:lpstr>
      <vt:lpstr>Retrospección</vt:lpstr>
      <vt:lpstr>PowerPoint Presentation</vt:lpstr>
      <vt:lpstr>Agenda</vt:lpstr>
      <vt:lpstr>Planteamiento del problema</vt:lpstr>
      <vt:lpstr>Justificación</vt:lpstr>
      <vt:lpstr>Objetivo General</vt:lpstr>
      <vt:lpstr>Objetivos Específicos</vt:lpstr>
      <vt:lpstr>Estado del Arte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Módulos Principales de UART a nivel RTL</vt:lpstr>
      <vt:lpstr>PowerPoint Presentation</vt:lpstr>
      <vt:lpstr>Especificaciones RTL de modulo UART</vt:lpstr>
      <vt:lpstr>Flujo de datos del modelo UART </vt:lpstr>
      <vt:lpstr>Diseño UART en RTL </vt:lpstr>
      <vt:lpstr>PowerPoint Presentation</vt:lpstr>
      <vt:lpstr>Testbench emulation.</vt:lpstr>
      <vt:lpstr>PowerPoint Presentation</vt:lpstr>
      <vt:lpstr>Implementación en Hardware.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Antonio Colin Cejudo</dc:creator>
  <cp:lastModifiedBy>Christian Antonio Colin Cejudo</cp:lastModifiedBy>
  <cp:revision>59</cp:revision>
  <dcterms:created xsi:type="dcterms:W3CDTF">2024-04-09T20:00:55Z</dcterms:created>
  <dcterms:modified xsi:type="dcterms:W3CDTF">2025-11-03T20:27:21Z</dcterms:modified>
</cp:coreProperties>
</file>